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78" r:id="rId2"/>
    <p:sldId id="317" r:id="rId3"/>
    <p:sldId id="257" r:id="rId4"/>
    <p:sldId id="258" r:id="rId5"/>
    <p:sldId id="318" r:id="rId6"/>
    <p:sldId id="274" r:id="rId7"/>
    <p:sldId id="260" r:id="rId8"/>
    <p:sldId id="261" r:id="rId9"/>
    <p:sldId id="262" r:id="rId10"/>
    <p:sldId id="263" r:id="rId11"/>
    <p:sldId id="265" r:id="rId12"/>
    <p:sldId id="269" r:id="rId13"/>
    <p:sldId id="259" r:id="rId14"/>
    <p:sldId id="305" r:id="rId15"/>
    <p:sldId id="306" r:id="rId16"/>
    <p:sldId id="307" r:id="rId17"/>
    <p:sldId id="308" r:id="rId18"/>
    <p:sldId id="309" r:id="rId19"/>
    <p:sldId id="310" r:id="rId20"/>
    <p:sldId id="279" r:id="rId21"/>
    <p:sldId id="280" r:id="rId22"/>
    <p:sldId id="275" r:id="rId23"/>
    <p:sldId id="300" r:id="rId24"/>
    <p:sldId id="319" r:id="rId25"/>
    <p:sldId id="312" r:id="rId26"/>
    <p:sldId id="313" r:id="rId27"/>
    <p:sldId id="314" r:id="rId28"/>
    <p:sldId id="315" r:id="rId29"/>
    <p:sldId id="320" r:id="rId30"/>
    <p:sldId id="276" r:id="rId31"/>
    <p:sldId id="291" r:id="rId32"/>
    <p:sldId id="302" r:id="rId33"/>
    <p:sldId id="299" r:id="rId34"/>
    <p:sldId id="303" r:id="rId35"/>
    <p:sldId id="301" r:id="rId36"/>
    <p:sldId id="304" r:id="rId37"/>
    <p:sldId id="293" r:id="rId38"/>
    <p:sldId id="292" r:id="rId39"/>
    <p:sldId id="321" r:id="rId40"/>
    <p:sldId id="316" r:id="rId41"/>
  </p:sldIdLst>
  <p:sldSz cx="9144000" cy="5143500" type="screen16x9"/>
  <p:notesSz cx="6858000" cy="9144000"/>
  <p:embeddedFontLst>
    <p:embeddedFont>
      <p:font typeface="Abel" panose="02000506030000020004" pitchFamily="2" charset="0"/>
      <p:regular r:id="rId43"/>
    </p:embeddedFont>
    <p:embeddedFont>
      <p:font typeface="Cambria Math" panose="02040503050406030204" pitchFamily="18" charset="0"/>
      <p:regular r:id="rId44"/>
    </p:embeddedFont>
    <p:embeddedFont>
      <p:font typeface="Encode Sans Semi Condensed" pitchFamily="2" charset="77"/>
      <p:regular r:id="rId45"/>
      <p:bold r:id="rId46"/>
    </p:embeddedFont>
    <p:embeddedFont>
      <p:font typeface="Encode Sans Semi Condensed Light" pitchFamily="2" charset="7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gy Ngoma" initials="AN" lastIdx="1" clrIdx="0">
    <p:extLst>
      <p:ext uri="{19B8F6BF-5375-455C-9EA6-DF929625EA0E}">
        <p15:presenceInfo xmlns:p15="http://schemas.microsoft.com/office/powerpoint/2012/main" userId="777caa8b54b102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E05CE-BD02-4EA5-9DAF-BD89441D3C25}" v="582" dt="2021-07-19T23:14:36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84" autoAdjust="0"/>
    <p:restoredTop sz="94618"/>
  </p:normalViewPr>
  <p:slideViewPr>
    <p:cSldViewPr snapToGrid="0">
      <p:cViewPr varScale="1">
        <p:scale>
          <a:sx n="137" d="100"/>
          <a:sy n="137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39e204b5a46af81" providerId="LiveId" clId="{B28E05CE-BD02-4EA5-9DAF-BD89441D3C25}"/>
    <pc:docChg chg="undo custSel addSld delSld modSld sldOrd">
      <pc:chgData name="" userId="439e204b5a46af81" providerId="LiveId" clId="{B28E05CE-BD02-4EA5-9DAF-BD89441D3C25}" dt="2021-07-19T23:14:36.710" v="580"/>
      <pc:docMkLst>
        <pc:docMk/>
      </pc:docMkLst>
      <pc:sldChg chg="addSp delSp modSp delAnim">
        <pc:chgData name="" userId="439e204b5a46af81" providerId="LiveId" clId="{B28E05CE-BD02-4EA5-9DAF-BD89441D3C25}" dt="2021-07-19T21:09:04.675" v="229" actId="478"/>
        <pc:sldMkLst>
          <pc:docMk/>
          <pc:sldMk cId="2870192794" sldId="275"/>
        </pc:sldMkLst>
        <pc:spChg chg="mod">
          <ac:chgData name="" userId="439e204b5a46af81" providerId="LiveId" clId="{B28E05CE-BD02-4EA5-9DAF-BD89441D3C25}" dt="2021-07-19T20:33:14.274" v="81" actId="14100"/>
          <ac:spMkLst>
            <pc:docMk/>
            <pc:sldMk cId="2870192794" sldId="275"/>
            <ac:spMk id="6" creationId="{37E03F0E-2668-4034-BF9D-D4D165637B42}"/>
          </ac:spMkLst>
        </pc:spChg>
        <pc:spChg chg="del mod">
          <ac:chgData name="" userId="439e204b5a46af81" providerId="LiveId" clId="{B28E05CE-BD02-4EA5-9DAF-BD89441D3C25}" dt="2021-07-19T20:35:26.800" v="103" actId="478"/>
          <ac:spMkLst>
            <pc:docMk/>
            <pc:sldMk cId="2870192794" sldId="275"/>
            <ac:spMk id="19" creationId="{28D17037-8461-4E49-9670-4241BD0ABC40}"/>
          </ac:spMkLst>
        </pc:spChg>
        <pc:spChg chg="del mod ord">
          <ac:chgData name="" userId="439e204b5a46af81" providerId="LiveId" clId="{B28E05CE-BD02-4EA5-9DAF-BD89441D3C25}" dt="2021-07-19T20:35:24.646" v="102" actId="478"/>
          <ac:spMkLst>
            <pc:docMk/>
            <pc:sldMk cId="2870192794" sldId="275"/>
            <ac:spMk id="22" creationId="{E799C68C-87BA-4212-B0DB-D30E46082C92}"/>
          </ac:spMkLst>
        </pc:spChg>
        <pc:picChg chg="add del">
          <ac:chgData name="" userId="439e204b5a46af81" providerId="LiveId" clId="{B28E05CE-BD02-4EA5-9DAF-BD89441D3C25}" dt="2021-07-19T20:31:26.940" v="69"/>
          <ac:picMkLst>
            <pc:docMk/>
            <pc:sldMk cId="2870192794" sldId="275"/>
            <ac:picMk id="2" creationId="{6659F581-504E-4B69-8CDC-A5129A9D97B7}"/>
          </ac:picMkLst>
        </pc:picChg>
        <pc:picChg chg="del">
          <ac:chgData name="" userId="439e204b5a46af81" providerId="LiveId" clId="{B28E05CE-BD02-4EA5-9DAF-BD89441D3C25}" dt="2021-07-19T20:31:23.647" v="67" actId="478"/>
          <ac:picMkLst>
            <pc:docMk/>
            <pc:sldMk cId="2870192794" sldId="275"/>
            <ac:picMk id="3" creationId="{2D9F7A78-6929-4346-BD9D-10E27617EBCF}"/>
          </ac:picMkLst>
        </pc:picChg>
        <pc:picChg chg="add mod">
          <ac:chgData name="" userId="439e204b5a46af81" providerId="LiveId" clId="{B28E05CE-BD02-4EA5-9DAF-BD89441D3C25}" dt="2021-07-19T20:34:38.370" v="94" actId="1076"/>
          <ac:picMkLst>
            <pc:docMk/>
            <pc:sldMk cId="2870192794" sldId="275"/>
            <ac:picMk id="4" creationId="{50574506-1AB3-4719-8FB2-CBA6D414CFE2}"/>
          </ac:picMkLst>
        </pc:picChg>
        <pc:picChg chg="add del mod">
          <ac:chgData name="" userId="439e204b5a46af81" providerId="LiveId" clId="{B28E05CE-BD02-4EA5-9DAF-BD89441D3C25}" dt="2021-07-19T21:09:04.675" v="229" actId="478"/>
          <ac:picMkLst>
            <pc:docMk/>
            <pc:sldMk cId="2870192794" sldId="275"/>
            <ac:picMk id="5" creationId="{0D320710-E293-4395-B7E8-A5868EC512EA}"/>
          </ac:picMkLst>
        </pc:picChg>
        <pc:picChg chg="mod ord modCrop">
          <ac:chgData name="" userId="439e204b5a46af81" providerId="LiveId" clId="{B28E05CE-BD02-4EA5-9DAF-BD89441D3C25}" dt="2021-07-19T20:33:57.733" v="86" actId="1076"/>
          <ac:picMkLst>
            <pc:docMk/>
            <pc:sldMk cId="2870192794" sldId="275"/>
            <ac:picMk id="12" creationId="{1071D03E-142E-4CEE-9AF4-CFE21BABFEED}"/>
          </ac:picMkLst>
        </pc:picChg>
        <pc:cxnChg chg="del">
          <ac:chgData name="" userId="439e204b5a46af81" providerId="LiveId" clId="{B28E05CE-BD02-4EA5-9DAF-BD89441D3C25}" dt="2021-07-19T20:33:06.078" v="79" actId="478"/>
          <ac:cxnSpMkLst>
            <pc:docMk/>
            <pc:sldMk cId="2870192794" sldId="275"/>
            <ac:cxnSpMk id="14" creationId="{F71270FE-DE55-4AD2-8EBF-703CB4E13681}"/>
          </ac:cxnSpMkLst>
        </pc:cxnChg>
        <pc:cxnChg chg="del">
          <ac:chgData name="" userId="439e204b5a46af81" providerId="LiveId" clId="{B28E05CE-BD02-4EA5-9DAF-BD89441D3C25}" dt="2021-07-19T20:34:41.989" v="95" actId="478"/>
          <ac:cxnSpMkLst>
            <pc:docMk/>
            <pc:sldMk cId="2870192794" sldId="275"/>
            <ac:cxnSpMk id="17" creationId="{1BD45FB9-EC39-49E2-8F29-390FC4D15532}"/>
          </ac:cxnSpMkLst>
        </pc:cxnChg>
      </pc:sldChg>
      <pc:sldChg chg="addSp delSp modSp">
        <pc:chgData name="" userId="439e204b5a46af81" providerId="LiveId" clId="{B28E05CE-BD02-4EA5-9DAF-BD89441D3C25}" dt="2021-07-19T23:14:36.710" v="580"/>
        <pc:sldMkLst>
          <pc:docMk/>
          <pc:sldMk cId="2446105479" sldId="276"/>
        </pc:sldMkLst>
        <pc:spChg chg="mod">
          <ac:chgData name="" userId="439e204b5a46af81" providerId="LiveId" clId="{B28E05CE-BD02-4EA5-9DAF-BD89441D3C25}" dt="2021-07-19T23:12:49.592" v="578" actId="1076"/>
          <ac:spMkLst>
            <pc:docMk/>
            <pc:sldMk cId="2446105479" sldId="276"/>
            <ac:spMk id="3" creationId="{243AD4AF-1B06-4B01-8BD7-CF9433FBEEFA}"/>
          </ac:spMkLst>
        </pc:spChg>
        <pc:spChg chg="mod">
          <ac:chgData name="" userId="439e204b5a46af81" providerId="LiveId" clId="{B28E05CE-BD02-4EA5-9DAF-BD89441D3C25}" dt="2021-07-19T23:05:09.580" v="541" actId="1076"/>
          <ac:spMkLst>
            <pc:docMk/>
            <pc:sldMk cId="2446105479" sldId="276"/>
            <ac:spMk id="4" creationId="{D06321A3-CEB8-4ECC-AD5F-E58787F85448}"/>
          </ac:spMkLst>
        </pc:spChg>
        <pc:spChg chg="add del mod">
          <ac:chgData name="" userId="439e204b5a46af81" providerId="LiveId" clId="{B28E05CE-BD02-4EA5-9DAF-BD89441D3C25}" dt="2021-07-19T23:14:36.710" v="580"/>
          <ac:spMkLst>
            <pc:docMk/>
            <pc:sldMk cId="2446105479" sldId="276"/>
            <ac:spMk id="5" creationId="{5295F49C-0216-44FA-87D5-8BCCFD549720}"/>
          </ac:spMkLst>
        </pc:spChg>
        <pc:picChg chg="add mod modCrop">
          <ac:chgData name="" userId="439e204b5a46af81" providerId="LiveId" clId="{B28E05CE-BD02-4EA5-9DAF-BD89441D3C25}" dt="2021-07-19T23:11:03.429" v="576" actId="732"/>
          <ac:picMkLst>
            <pc:docMk/>
            <pc:sldMk cId="2446105479" sldId="276"/>
            <ac:picMk id="2" creationId="{7D7BA73A-E153-441A-9B6A-4E70E9502C29}"/>
          </ac:picMkLst>
        </pc:picChg>
        <pc:picChg chg="add mod modCrop">
          <ac:chgData name="" userId="439e204b5a46af81" providerId="LiveId" clId="{B28E05CE-BD02-4EA5-9DAF-BD89441D3C25}" dt="2021-07-19T23:07:52.543" v="562" actId="14100"/>
          <ac:picMkLst>
            <pc:docMk/>
            <pc:sldMk cId="2446105479" sldId="276"/>
            <ac:picMk id="6" creationId="{29A4399D-F788-4EFD-AECE-79A9C325F967}"/>
          </ac:picMkLst>
        </pc:picChg>
        <pc:picChg chg="add mod modCrop">
          <ac:chgData name="" userId="439e204b5a46af81" providerId="LiveId" clId="{B28E05CE-BD02-4EA5-9DAF-BD89441D3C25}" dt="2021-07-19T23:08:52.608" v="575" actId="14100"/>
          <ac:picMkLst>
            <pc:docMk/>
            <pc:sldMk cId="2446105479" sldId="276"/>
            <ac:picMk id="7" creationId="{5D74D97C-1039-40F0-9A97-01FE4B1C8342}"/>
          </ac:picMkLst>
        </pc:picChg>
      </pc:sldChg>
      <pc:sldChg chg="del">
        <pc:chgData name="" userId="439e204b5a46af81" providerId="LiveId" clId="{B28E05CE-BD02-4EA5-9DAF-BD89441D3C25}" dt="2021-07-19T21:34:43.977" v="316" actId="2696"/>
        <pc:sldMkLst>
          <pc:docMk/>
          <pc:sldMk cId="902375227" sldId="277"/>
        </pc:sldMkLst>
      </pc:sldChg>
      <pc:sldChg chg="modSp">
        <pc:chgData name="" userId="439e204b5a46af81" providerId="LiveId" clId="{B28E05CE-BD02-4EA5-9DAF-BD89441D3C25}" dt="2021-07-19T19:02:42.479" v="6" actId="20577"/>
        <pc:sldMkLst>
          <pc:docMk/>
          <pc:sldMk cId="3011623680" sldId="279"/>
        </pc:sldMkLst>
        <pc:spChg chg="mod">
          <ac:chgData name="" userId="439e204b5a46af81" providerId="LiveId" clId="{B28E05CE-BD02-4EA5-9DAF-BD89441D3C25}" dt="2021-07-19T19:02:42.479" v="6" actId="20577"/>
          <ac:spMkLst>
            <pc:docMk/>
            <pc:sldMk cId="3011623680" sldId="279"/>
            <ac:spMk id="265" creationId="{00000000-0000-0000-0000-000000000000}"/>
          </ac:spMkLst>
        </pc:spChg>
      </pc:sldChg>
      <pc:sldChg chg="addSp delSp modSp">
        <pc:chgData name="" userId="439e204b5a46af81" providerId="LiveId" clId="{B28E05CE-BD02-4EA5-9DAF-BD89441D3C25}" dt="2021-07-19T20:41:04.854" v="143" actId="1076"/>
        <pc:sldMkLst>
          <pc:docMk/>
          <pc:sldMk cId="614109452" sldId="280"/>
        </pc:sldMkLst>
        <pc:spChg chg="mod">
          <ac:chgData name="" userId="439e204b5a46af81" providerId="LiveId" clId="{B28E05CE-BD02-4EA5-9DAF-BD89441D3C25}" dt="2021-07-19T20:41:02.240" v="142" actId="1076"/>
          <ac:spMkLst>
            <pc:docMk/>
            <pc:sldMk cId="614109452" sldId="280"/>
            <ac:spMk id="6" creationId="{B0F273D8-ACD9-43E3-AEBD-938F1D12FACC}"/>
          </ac:spMkLst>
        </pc:spChg>
        <pc:spChg chg="mod">
          <ac:chgData name="" userId="439e204b5a46af81" providerId="LiveId" clId="{B28E05CE-BD02-4EA5-9DAF-BD89441D3C25}" dt="2021-07-19T20:41:04.854" v="143" actId="1076"/>
          <ac:spMkLst>
            <pc:docMk/>
            <pc:sldMk cId="614109452" sldId="280"/>
            <ac:spMk id="7" creationId="{97B48962-5BB8-48A7-BD1A-292847D6880F}"/>
          </ac:spMkLst>
        </pc:spChg>
        <pc:spChg chg="mod">
          <ac:chgData name="" userId="439e204b5a46af81" providerId="LiveId" clId="{B28E05CE-BD02-4EA5-9DAF-BD89441D3C25}" dt="2021-07-19T19:04:34.279" v="10" actId="20577"/>
          <ac:spMkLst>
            <pc:docMk/>
            <pc:sldMk cId="614109452" sldId="280"/>
            <ac:spMk id="10" creationId="{3CE033A5-2030-4BA6-8AAB-D6F44C2CA496}"/>
          </ac:spMkLst>
        </pc:spChg>
        <pc:spChg chg="mod">
          <ac:chgData name="" userId="439e204b5a46af81" providerId="LiveId" clId="{B28E05CE-BD02-4EA5-9DAF-BD89441D3C25}" dt="2021-07-19T19:04:40.494" v="12" actId="1076"/>
          <ac:spMkLst>
            <pc:docMk/>
            <pc:sldMk cId="614109452" sldId="280"/>
            <ac:spMk id="11" creationId="{758138F3-29DE-4F69-94F4-68B0DCD5051B}"/>
          </ac:spMkLst>
        </pc:spChg>
        <pc:spChg chg="mod">
          <ac:chgData name="" userId="439e204b5a46af81" providerId="LiveId" clId="{B28E05CE-BD02-4EA5-9DAF-BD89441D3C25}" dt="2021-07-19T20:40:57.130" v="141" actId="20577"/>
          <ac:spMkLst>
            <pc:docMk/>
            <pc:sldMk cId="614109452" sldId="280"/>
            <ac:spMk id="264" creationId="{00000000-0000-0000-0000-000000000000}"/>
          </ac:spMkLst>
        </pc:spChg>
        <pc:grpChg chg="add mod">
          <ac:chgData name="" userId="439e204b5a46af81" providerId="LiveId" clId="{B28E05CE-BD02-4EA5-9DAF-BD89441D3C25}" dt="2021-07-19T20:40:42.061" v="135" actId="1076"/>
          <ac:grpSpMkLst>
            <pc:docMk/>
            <pc:sldMk cId="614109452" sldId="280"/>
            <ac:grpSpMk id="3" creationId="{FFC401A0-0CB7-40DF-A175-C16754BE0059}"/>
          </ac:grpSpMkLst>
        </pc:grpChg>
        <pc:grpChg chg="mod">
          <ac:chgData name="" userId="439e204b5a46af81" providerId="LiveId" clId="{B28E05CE-BD02-4EA5-9DAF-BD89441D3C25}" dt="2021-07-19T20:40:29.315" v="132" actId="164"/>
          <ac:grpSpMkLst>
            <pc:docMk/>
            <pc:sldMk cId="614109452" sldId="280"/>
            <ac:grpSpMk id="5" creationId="{BAE28438-FBA1-4671-B94C-DE1FCC26F9CD}"/>
          </ac:grpSpMkLst>
        </pc:grpChg>
        <pc:grpChg chg="add del mod">
          <ac:chgData name="" userId="439e204b5a46af81" providerId="LiveId" clId="{B28E05CE-BD02-4EA5-9DAF-BD89441D3C25}" dt="2021-07-19T20:38:27.306" v="123" actId="478"/>
          <ac:grpSpMkLst>
            <pc:docMk/>
            <pc:sldMk cId="614109452" sldId="280"/>
            <ac:grpSpMk id="16" creationId="{29715EE5-FD82-4551-AED6-1538A4078328}"/>
          </ac:grpSpMkLst>
        </pc:grpChg>
        <pc:picChg chg="mod modCrop">
          <ac:chgData name="" userId="439e204b5a46af81" providerId="LiveId" clId="{B28E05CE-BD02-4EA5-9DAF-BD89441D3C25}" dt="2021-07-19T20:39:04.341" v="127" actId="732"/>
          <ac:picMkLst>
            <pc:docMk/>
            <pc:sldMk cId="614109452" sldId="280"/>
            <ac:picMk id="2" creationId="{1865D691-4683-4EB4-8DE7-FDEC31CB5601}"/>
          </ac:picMkLst>
        </pc:picChg>
        <pc:picChg chg="mod modCrop">
          <ac:chgData name="" userId="439e204b5a46af81" providerId="LiveId" clId="{B28E05CE-BD02-4EA5-9DAF-BD89441D3C25}" dt="2021-07-19T20:39:46.601" v="129" actId="732"/>
          <ac:picMkLst>
            <pc:docMk/>
            <pc:sldMk cId="614109452" sldId="280"/>
            <ac:picMk id="4" creationId="{3D937073-293B-490A-AC70-307FE51CDD58}"/>
          </ac:picMkLst>
        </pc:picChg>
        <pc:picChg chg="add mod modCrop">
          <ac:chgData name="" userId="439e204b5a46af81" providerId="LiveId" clId="{B28E05CE-BD02-4EA5-9DAF-BD89441D3C25}" dt="2021-07-19T20:40:29.315" v="132" actId="164"/>
          <ac:picMkLst>
            <pc:docMk/>
            <pc:sldMk cId="614109452" sldId="280"/>
            <ac:picMk id="15" creationId="{C62DF6A7-699A-4790-BBD2-7764518A85C2}"/>
          </ac:picMkLst>
        </pc:picChg>
        <pc:picChg chg="mod ord topLvl modCrop">
          <ac:chgData name="" userId="439e204b5a46af81" providerId="LiveId" clId="{B28E05CE-BD02-4EA5-9DAF-BD89441D3C25}" dt="2021-07-19T20:40:29.315" v="132" actId="164"/>
          <ac:picMkLst>
            <pc:docMk/>
            <pc:sldMk cId="614109452" sldId="280"/>
            <ac:picMk id="17" creationId="{1D4DD9BF-8AD8-49FD-8C9C-B49ACF115CDB}"/>
          </ac:picMkLst>
        </pc:picChg>
        <pc:picChg chg="del topLvl">
          <ac:chgData name="" userId="439e204b5a46af81" providerId="LiveId" clId="{B28E05CE-BD02-4EA5-9DAF-BD89441D3C25}" dt="2021-07-19T20:38:27.306" v="123" actId="478"/>
          <ac:picMkLst>
            <pc:docMk/>
            <pc:sldMk cId="614109452" sldId="280"/>
            <ac:picMk id="18" creationId="{976E48B3-33BB-4956-9EE1-E5DE15D0BBC4}"/>
          </ac:picMkLst>
        </pc:picChg>
      </pc:sldChg>
      <pc:sldChg chg="del">
        <pc:chgData name="" userId="439e204b5a46af81" providerId="LiveId" clId="{B28E05CE-BD02-4EA5-9DAF-BD89441D3C25}" dt="2021-07-19T18:58:40.291" v="2" actId="2696"/>
        <pc:sldMkLst>
          <pc:docMk/>
          <pc:sldMk cId="3952057691" sldId="281"/>
        </pc:sldMkLst>
      </pc:sldChg>
      <pc:sldChg chg="modSp">
        <pc:chgData name="" userId="439e204b5a46af81" providerId="LiveId" clId="{B28E05CE-BD02-4EA5-9DAF-BD89441D3C25}" dt="2021-07-19T19:33:10.952" v="66" actId="20577"/>
        <pc:sldMkLst>
          <pc:docMk/>
          <pc:sldMk cId="2043963147" sldId="282"/>
        </pc:sldMkLst>
        <pc:spChg chg="mod">
          <ac:chgData name="" userId="439e204b5a46af81" providerId="LiveId" clId="{B28E05CE-BD02-4EA5-9DAF-BD89441D3C25}" dt="2021-07-19T19:33:10.952" v="66" actId="20577"/>
          <ac:spMkLst>
            <pc:docMk/>
            <pc:sldMk cId="2043963147" sldId="282"/>
            <ac:spMk id="286" creationId="{00000000-0000-0000-0000-000000000000}"/>
          </ac:spMkLst>
        </pc:spChg>
      </pc:sldChg>
      <pc:sldChg chg="delSp modSp del">
        <pc:chgData name="" userId="439e204b5a46af81" providerId="LiveId" clId="{B28E05CE-BD02-4EA5-9DAF-BD89441D3C25}" dt="2021-07-19T21:19:58.892" v="268" actId="2696"/>
        <pc:sldMkLst>
          <pc:docMk/>
          <pc:sldMk cId="600378263" sldId="285"/>
        </pc:sldMkLst>
        <pc:spChg chg="del mod">
          <ac:chgData name="" userId="439e204b5a46af81" providerId="LiveId" clId="{B28E05CE-BD02-4EA5-9DAF-BD89441D3C25}" dt="2021-07-19T19:29:38.204" v="31" actId="478"/>
          <ac:spMkLst>
            <pc:docMk/>
            <pc:sldMk cId="600378263" sldId="285"/>
            <ac:spMk id="3" creationId="{1D36B07A-8699-45F4-9EEE-980CE633F2F7}"/>
          </ac:spMkLst>
        </pc:spChg>
        <pc:spChg chg="mod">
          <ac:chgData name="" userId="439e204b5a46af81" providerId="LiveId" clId="{B28E05CE-BD02-4EA5-9DAF-BD89441D3C25}" dt="2021-07-19T19:31:42.355" v="56" actId="1076"/>
          <ac:spMkLst>
            <pc:docMk/>
            <pc:sldMk cId="600378263" sldId="285"/>
            <ac:spMk id="4" creationId="{D06321A3-CEB8-4ECC-AD5F-E58787F85448}"/>
          </ac:spMkLst>
        </pc:spChg>
        <pc:spChg chg="del">
          <ac:chgData name="" userId="439e204b5a46af81" providerId="LiveId" clId="{B28E05CE-BD02-4EA5-9DAF-BD89441D3C25}" dt="2021-07-19T19:29:36.085" v="29" actId="478"/>
          <ac:spMkLst>
            <pc:docMk/>
            <pc:sldMk cId="600378263" sldId="285"/>
            <ac:spMk id="13" creationId="{94147AF6-A75F-46B6-8222-A777B04F2177}"/>
          </ac:spMkLst>
        </pc:spChg>
        <pc:spChg chg="mod">
          <ac:chgData name="" userId="439e204b5a46af81" providerId="LiveId" clId="{B28E05CE-BD02-4EA5-9DAF-BD89441D3C25}" dt="2021-07-19T19:31:50.432" v="58" actId="1076"/>
          <ac:spMkLst>
            <pc:docMk/>
            <pc:sldMk cId="600378263" sldId="285"/>
            <ac:spMk id="14" creationId="{71C423BA-AB8A-4D79-ABB3-64DD5F25BCA9}"/>
          </ac:spMkLst>
        </pc:spChg>
        <pc:picChg chg="mod">
          <ac:chgData name="" userId="439e204b5a46af81" providerId="LiveId" clId="{B28E05CE-BD02-4EA5-9DAF-BD89441D3C25}" dt="2021-07-19T19:31:46.332" v="57" actId="1076"/>
          <ac:picMkLst>
            <pc:docMk/>
            <pc:sldMk cId="600378263" sldId="285"/>
            <ac:picMk id="6" creationId="{A6F5EF56-6721-408E-A240-D467B301427D}"/>
          </ac:picMkLst>
        </pc:picChg>
        <pc:picChg chg="mod">
          <ac:chgData name="" userId="439e204b5a46af81" providerId="LiveId" clId="{B28E05CE-BD02-4EA5-9DAF-BD89441D3C25}" dt="2021-07-19T19:32:01.407" v="62" actId="1076"/>
          <ac:picMkLst>
            <pc:docMk/>
            <pc:sldMk cId="600378263" sldId="285"/>
            <ac:picMk id="8" creationId="{04B1A05A-BA93-40A4-B102-F69EC313E98E}"/>
          </ac:picMkLst>
        </pc:picChg>
        <pc:picChg chg="mod">
          <ac:chgData name="" userId="439e204b5a46af81" providerId="LiveId" clId="{B28E05CE-BD02-4EA5-9DAF-BD89441D3C25}" dt="2021-07-19T19:31:52.947" v="59" actId="1076"/>
          <ac:picMkLst>
            <pc:docMk/>
            <pc:sldMk cId="600378263" sldId="285"/>
            <ac:picMk id="9" creationId="{4C8189B3-A688-4A4B-AA3B-8A3D48055542}"/>
          </ac:picMkLst>
        </pc:picChg>
        <pc:picChg chg="del">
          <ac:chgData name="" userId="439e204b5a46af81" providerId="LiveId" clId="{B28E05CE-BD02-4EA5-9DAF-BD89441D3C25}" dt="2021-07-19T19:29:34.643" v="28" actId="478"/>
          <ac:picMkLst>
            <pc:docMk/>
            <pc:sldMk cId="600378263" sldId="285"/>
            <ac:picMk id="11" creationId="{B5713E9B-AC39-48B9-A94F-C1D1DAD70E3F}"/>
          </ac:picMkLst>
        </pc:picChg>
      </pc:sldChg>
      <pc:sldChg chg="del">
        <pc:chgData name="" userId="439e204b5a46af81" providerId="LiveId" clId="{B28E05CE-BD02-4EA5-9DAF-BD89441D3C25}" dt="2021-07-19T19:01:42.001" v="3" actId="2696"/>
        <pc:sldMkLst>
          <pc:docMk/>
          <pc:sldMk cId="1728795040" sldId="286"/>
        </pc:sldMkLst>
      </pc:sldChg>
      <pc:sldChg chg="delSp del">
        <pc:chgData name="" userId="439e204b5a46af81" providerId="LiveId" clId="{B28E05CE-BD02-4EA5-9DAF-BD89441D3C25}" dt="2021-07-19T21:31:47.623" v="312" actId="2696"/>
        <pc:sldMkLst>
          <pc:docMk/>
          <pc:sldMk cId="3232328621" sldId="290"/>
        </pc:sldMkLst>
        <pc:spChg chg="del">
          <ac:chgData name="" userId="439e204b5a46af81" providerId="LiveId" clId="{B28E05CE-BD02-4EA5-9DAF-BD89441D3C25}" dt="2021-07-19T19:29:25.549" v="27" actId="478"/>
          <ac:spMkLst>
            <pc:docMk/>
            <pc:sldMk cId="3232328621" sldId="290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19:29:23.844" v="26" actId="478"/>
          <ac:spMkLst>
            <pc:docMk/>
            <pc:sldMk cId="3232328621" sldId="290"/>
            <ac:spMk id="13" creationId="{94147AF6-A75F-46B6-8222-A777B04F2177}"/>
          </ac:spMkLst>
        </pc:spChg>
        <pc:picChg chg="del">
          <ac:chgData name="" userId="439e204b5a46af81" providerId="LiveId" clId="{B28E05CE-BD02-4EA5-9DAF-BD89441D3C25}" dt="2021-07-19T19:29:22.468" v="25" actId="478"/>
          <ac:picMkLst>
            <pc:docMk/>
            <pc:sldMk cId="3232328621" sldId="290"/>
            <ac:picMk id="11" creationId="{B5713E9B-AC39-48B9-A94F-C1D1DAD70E3F}"/>
          </ac:picMkLst>
        </pc:picChg>
      </pc:sldChg>
      <pc:sldChg chg="addSp delSp modSp ord">
        <pc:chgData name="" userId="439e204b5a46af81" providerId="LiveId" clId="{B28E05CE-BD02-4EA5-9DAF-BD89441D3C25}" dt="2021-07-19T22:52:55.864" v="505" actId="1076"/>
        <pc:sldMkLst>
          <pc:docMk/>
          <pc:sldMk cId="3699903347" sldId="291"/>
        </pc:sldMkLst>
        <pc:spChg chg="del">
          <ac:chgData name="" userId="439e204b5a46af81" providerId="LiveId" clId="{B28E05CE-BD02-4EA5-9DAF-BD89441D3C25}" dt="2021-07-19T19:28:41.994" v="18" actId="478"/>
          <ac:spMkLst>
            <pc:docMk/>
            <pc:sldMk cId="3699903347" sldId="291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20:49:52.577" v="169" actId="478"/>
          <ac:spMkLst>
            <pc:docMk/>
            <pc:sldMk cId="3699903347" sldId="291"/>
            <ac:spMk id="4" creationId="{D06321A3-CEB8-4ECC-AD5F-E58787F85448}"/>
          </ac:spMkLst>
        </pc:spChg>
        <pc:spChg chg="del">
          <ac:chgData name="" userId="439e204b5a46af81" providerId="LiveId" clId="{B28E05CE-BD02-4EA5-9DAF-BD89441D3C25}" dt="2021-07-19T19:28:38.409" v="17" actId="478"/>
          <ac:spMkLst>
            <pc:docMk/>
            <pc:sldMk cId="3699903347" sldId="291"/>
            <ac:spMk id="13" creationId="{94147AF6-A75F-46B6-8222-A777B04F2177}"/>
          </ac:spMkLst>
        </pc:spChg>
        <pc:spChg chg="mod">
          <ac:chgData name="" userId="439e204b5a46af81" providerId="LiveId" clId="{B28E05CE-BD02-4EA5-9DAF-BD89441D3C25}" dt="2021-07-19T21:23:13.219" v="280" actId="20577"/>
          <ac:spMkLst>
            <pc:docMk/>
            <pc:sldMk cId="3699903347" sldId="291"/>
            <ac:spMk id="14" creationId="{71C423BA-AB8A-4D79-ABB3-64DD5F25BCA9}"/>
          </ac:spMkLst>
        </pc:spChg>
        <pc:picChg chg="add mod modCrop">
          <ac:chgData name="" userId="439e204b5a46af81" providerId="LiveId" clId="{B28E05CE-BD02-4EA5-9DAF-BD89441D3C25}" dt="2021-07-19T22:52:51.232" v="503" actId="1076"/>
          <ac:picMkLst>
            <pc:docMk/>
            <pc:sldMk cId="3699903347" sldId="291"/>
            <ac:picMk id="2" creationId="{9D9EBA59-F0F2-452B-888C-715E4CA9894B}"/>
          </ac:picMkLst>
        </pc:picChg>
        <pc:picChg chg="del">
          <ac:chgData name="" userId="439e204b5a46af81" providerId="LiveId" clId="{B28E05CE-BD02-4EA5-9DAF-BD89441D3C25}" dt="2021-07-19T20:46:04.543" v="147" actId="478"/>
          <ac:picMkLst>
            <pc:docMk/>
            <pc:sldMk cId="3699903347" sldId="291"/>
            <ac:picMk id="5" creationId="{395BDE85-FB4D-4C36-9A57-7216AACA948B}"/>
          </ac:picMkLst>
        </pc:picChg>
        <pc:picChg chg="del">
          <ac:chgData name="" userId="439e204b5a46af81" providerId="LiveId" clId="{B28E05CE-BD02-4EA5-9DAF-BD89441D3C25}" dt="2021-07-19T20:46:02.268" v="146" actId="478"/>
          <ac:picMkLst>
            <pc:docMk/>
            <pc:sldMk cId="3699903347" sldId="291"/>
            <ac:picMk id="6" creationId="{232E03C9-0CC3-47E6-B8F5-F72F0F2FBFAA}"/>
          </ac:picMkLst>
        </pc:picChg>
        <pc:picChg chg="add del mod modCrop">
          <ac:chgData name="" userId="439e204b5a46af81" providerId="LiveId" clId="{B28E05CE-BD02-4EA5-9DAF-BD89441D3C25}" dt="2021-07-19T22:51:56.124" v="498" actId="478"/>
          <ac:picMkLst>
            <pc:docMk/>
            <pc:sldMk cId="3699903347" sldId="291"/>
            <ac:picMk id="7" creationId="{B212A38A-31F3-4DA0-808C-6764F3FF5F6E}"/>
          </ac:picMkLst>
        </pc:picChg>
        <pc:picChg chg="add mod">
          <ac:chgData name="" userId="439e204b5a46af81" providerId="LiveId" clId="{B28E05CE-BD02-4EA5-9DAF-BD89441D3C25}" dt="2021-07-19T22:52:55.864" v="505" actId="1076"/>
          <ac:picMkLst>
            <pc:docMk/>
            <pc:sldMk cId="3699903347" sldId="291"/>
            <ac:picMk id="8" creationId="{93D70515-B8F8-458E-B428-B829C90C21EA}"/>
          </ac:picMkLst>
        </pc:picChg>
        <pc:picChg chg="del">
          <ac:chgData name="" userId="439e204b5a46af81" providerId="LiveId" clId="{B28E05CE-BD02-4EA5-9DAF-BD89441D3C25}" dt="2021-07-19T19:28:38.409" v="17" actId="478"/>
          <ac:picMkLst>
            <pc:docMk/>
            <pc:sldMk cId="3699903347" sldId="291"/>
            <ac:picMk id="11" creationId="{B5713E9B-AC39-48B9-A94F-C1D1DAD70E3F}"/>
          </ac:picMkLst>
        </pc:picChg>
        <pc:picChg chg="add mod modCrop">
          <ac:chgData name="" userId="439e204b5a46af81" providerId="LiveId" clId="{B28E05CE-BD02-4EA5-9DAF-BD89441D3C25}" dt="2021-07-19T20:51:22.695" v="205" actId="732"/>
          <ac:picMkLst>
            <pc:docMk/>
            <pc:sldMk cId="3699903347" sldId="291"/>
            <ac:picMk id="15" creationId="{F6D7ECEA-67D8-4921-9367-9A9EEC2AE7EE}"/>
          </ac:picMkLst>
        </pc:picChg>
        <pc:picChg chg="del">
          <ac:chgData name="" userId="439e204b5a46af81" providerId="LiveId" clId="{B28E05CE-BD02-4EA5-9DAF-BD89441D3C25}" dt="2021-07-19T20:46:06.902" v="148" actId="478"/>
          <ac:picMkLst>
            <pc:docMk/>
            <pc:sldMk cId="3699903347" sldId="291"/>
            <ac:picMk id="17" creationId="{E10EC390-38D7-466B-93A9-E45C58ECFB99}"/>
          </ac:picMkLst>
        </pc:picChg>
      </pc:sldChg>
      <pc:sldChg chg="delSp modSp">
        <pc:chgData name="" userId="439e204b5a46af81" providerId="LiveId" clId="{B28E05CE-BD02-4EA5-9DAF-BD89441D3C25}" dt="2021-07-19T21:37:43.268" v="338" actId="14100"/>
        <pc:sldMkLst>
          <pc:docMk/>
          <pc:sldMk cId="893583447" sldId="292"/>
        </pc:sldMkLst>
        <pc:spChg chg="del mod">
          <ac:chgData name="" userId="439e204b5a46af81" providerId="LiveId" clId="{B28E05CE-BD02-4EA5-9DAF-BD89441D3C25}" dt="2021-07-19T19:29:51.964" v="35" actId="478"/>
          <ac:spMkLst>
            <pc:docMk/>
            <pc:sldMk cId="893583447" sldId="292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19:29:51.020" v="34" actId="478"/>
          <ac:spMkLst>
            <pc:docMk/>
            <pc:sldMk cId="893583447" sldId="292"/>
            <ac:spMk id="13" creationId="{94147AF6-A75F-46B6-8222-A777B04F2177}"/>
          </ac:spMkLst>
        </pc:spChg>
        <pc:picChg chg="mod">
          <ac:chgData name="" userId="439e204b5a46af81" providerId="LiveId" clId="{B28E05CE-BD02-4EA5-9DAF-BD89441D3C25}" dt="2021-07-19T21:37:43.268" v="338" actId="14100"/>
          <ac:picMkLst>
            <pc:docMk/>
            <pc:sldMk cId="893583447" sldId="292"/>
            <ac:picMk id="7" creationId="{2107D48C-D12F-4A4D-8886-829217001753}"/>
          </ac:picMkLst>
        </pc:picChg>
        <pc:picChg chg="mod">
          <ac:chgData name="" userId="439e204b5a46af81" providerId="LiveId" clId="{B28E05CE-BD02-4EA5-9DAF-BD89441D3C25}" dt="2021-07-19T21:37:36.764" v="336" actId="1076"/>
          <ac:picMkLst>
            <pc:docMk/>
            <pc:sldMk cId="893583447" sldId="292"/>
            <ac:picMk id="8" creationId="{5C320386-647D-422F-A8DE-D376FF6BC493}"/>
          </ac:picMkLst>
        </pc:picChg>
        <pc:picChg chg="mod">
          <ac:chgData name="" userId="439e204b5a46af81" providerId="LiveId" clId="{B28E05CE-BD02-4EA5-9DAF-BD89441D3C25}" dt="2021-07-19T21:37:19.491" v="332" actId="14100"/>
          <ac:picMkLst>
            <pc:docMk/>
            <pc:sldMk cId="893583447" sldId="292"/>
            <ac:picMk id="9" creationId="{E2EB9E17-1A4F-4231-8482-488B076FDAF5}"/>
          </ac:picMkLst>
        </pc:picChg>
        <pc:picChg chg="del">
          <ac:chgData name="" userId="439e204b5a46af81" providerId="LiveId" clId="{B28E05CE-BD02-4EA5-9DAF-BD89441D3C25}" dt="2021-07-19T19:29:48.724" v="32" actId="478"/>
          <ac:picMkLst>
            <pc:docMk/>
            <pc:sldMk cId="893583447" sldId="292"/>
            <ac:picMk id="11" creationId="{B5713E9B-AC39-48B9-A94F-C1D1DAD70E3F}"/>
          </ac:picMkLst>
        </pc:picChg>
      </pc:sldChg>
      <pc:sldChg chg="delSp modSp">
        <pc:chgData name="" userId="439e204b5a46af81" providerId="LiveId" clId="{B28E05CE-BD02-4EA5-9DAF-BD89441D3C25}" dt="2021-07-19T21:37:02.744" v="330" actId="14100"/>
        <pc:sldMkLst>
          <pc:docMk/>
          <pc:sldMk cId="891437802" sldId="293"/>
        </pc:sldMkLst>
        <pc:spChg chg="del">
          <ac:chgData name="" userId="439e204b5a46af81" providerId="LiveId" clId="{B28E05CE-BD02-4EA5-9DAF-BD89441D3C25}" dt="2021-07-19T19:29:55.692" v="37" actId="478"/>
          <ac:spMkLst>
            <pc:docMk/>
            <pc:sldMk cId="891437802" sldId="293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19:29:57.116" v="38" actId="478"/>
          <ac:spMkLst>
            <pc:docMk/>
            <pc:sldMk cId="891437802" sldId="293"/>
            <ac:spMk id="13" creationId="{94147AF6-A75F-46B6-8222-A777B04F2177}"/>
          </ac:spMkLst>
        </pc:spChg>
        <pc:picChg chg="mod">
          <ac:chgData name="" userId="439e204b5a46af81" providerId="LiveId" clId="{B28E05CE-BD02-4EA5-9DAF-BD89441D3C25}" dt="2021-07-19T21:37:02.744" v="330" actId="14100"/>
          <ac:picMkLst>
            <pc:docMk/>
            <pc:sldMk cId="891437802" sldId="293"/>
            <ac:picMk id="2" creationId="{E1FCA021-908E-4329-944A-1347A5EBB2D1}"/>
          </ac:picMkLst>
        </pc:picChg>
        <pc:picChg chg="mod">
          <ac:chgData name="" userId="439e204b5a46af81" providerId="LiveId" clId="{B28E05CE-BD02-4EA5-9DAF-BD89441D3C25}" dt="2021-07-19T21:36:47.203" v="324" actId="14100"/>
          <ac:picMkLst>
            <pc:docMk/>
            <pc:sldMk cId="891437802" sldId="293"/>
            <ac:picMk id="5" creationId="{3765D6F1-29F1-4EEA-93FD-4F4D10949762}"/>
          </ac:picMkLst>
        </pc:picChg>
        <pc:picChg chg="mod">
          <ac:chgData name="" userId="439e204b5a46af81" providerId="LiveId" clId="{B28E05CE-BD02-4EA5-9DAF-BD89441D3C25}" dt="2021-07-19T21:36:55.063" v="326" actId="1076"/>
          <ac:picMkLst>
            <pc:docMk/>
            <pc:sldMk cId="891437802" sldId="293"/>
            <ac:picMk id="6" creationId="{5FD21DCF-6D57-4402-9534-20103810E0B4}"/>
          </ac:picMkLst>
        </pc:picChg>
        <pc:picChg chg="del">
          <ac:chgData name="" userId="439e204b5a46af81" providerId="LiveId" clId="{B28E05CE-BD02-4EA5-9DAF-BD89441D3C25}" dt="2021-07-19T19:29:54.717" v="36" actId="478"/>
          <ac:picMkLst>
            <pc:docMk/>
            <pc:sldMk cId="891437802" sldId="293"/>
            <ac:picMk id="11" creationId="{B5713E9B-AC39-48B9-A94F-C1D1DAD70E3F}"/>
          </ac:picMkLst>
        </pc:picChg>
      </pc:sldChg>
      <pc:sldChg chg="delSp del">
        <pc:chgData name="" userId="439e204b5a46af81" providerId="LiveId" clId="{B28E05CE-BD02-4EA5-9DAF-BD89441D3C25}" dt="2021-07-19T21:34:37.372" v="315" actId="2696"/>
        <pc:sldMkLst>
          <pc:docMk/>
          <pc:sldMk cId="1517226430" sldId="294"/>
        </pc:sldMkLst>
        <pc:spChg chg="del">
          <ac:chgData name="" userId="439e204b5a46af81" providerId="LiveId" clId="{B28E05CE-BD02-4EA5-9DAF-BD89441D3C25}" dt="2021-07-19T19:28:59.236" v="23" actId="478"/>
          <ac:spMkLst>
            <pc:docMk/>
            <pc:sldMk cId="1517226430" sldId="294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19:29:00.748" v="24" actId="478"/>
          <ac:spMkLst>
            <pc:docMk/>
            <pc:sldMk cId="1517226430" sldId="294"/>
            <ac:spMk id="13" creationId="{94147AF6-A75F-46B6-8222-A777B04F2177}"/>
          </ac:spMkLst>
        </pc:spChg>
        <pc:picChg chg="del">
          <ac:chgData name="" userId="439e204b5a46af81" providerId="LiveId" clId="{B28E05CE-BD02-4EA5-9DAF-BD89441D3C25}" dt="2021-07-19T20:45:53.335" v="144" actId="478"/>
          <ac:picMkLst>
            <pc:docMk/>
            <pc:sldMk cId="1517226430" sldId="294"/>
            <ac:picMk id="2" creationId="{B6232015-5C6F-4E1F-8CC6-63B9E5D5E548}"/>
          </ac:picMkLst>
        </pc:picChg>
        <pc:picChg chg="del">
          <ac:chgData name="" userId="439e204b5a46af81" providerId="LiveId" clId="{B28E05CE-BD02-4EA5-9DAF-BD89441D3C25}" dt="2021-07-19T20:45:55.748" v="145" actId="478"/>
          <ac:picMkLst>
            <pc:docMk/>
            <pc:sldMk cId="1517226430" sldId="294"/>
            <ac:picMk id="7" creationId="{68B385D4-93B9-49BF-A465-F2BC816EAFB3}"/>
          </ac:picMkLst>
        </pc:picChg>
        <pc:picChg chg="del">
          <ac:chgData name="" userId="439e204b5a46af81" providerId="LiveId" clId="{B28E05CE-BD02-4EA5-9DAF-BD89441D3C25}" dt="2021-07-19T19:28:57.372" v="22" actId="478"/>
          <ac:picMkLst>
            <pc:docMk/>
            <pc:sldMk cId="1517226430" sldId="294"/>
            <ac:picMk id="11" creationId="{B5713E9B-AC39-48B9-A94F-C1D1DAD70E3F}"/>
          </ac:picMkLst>
        </pc:picChg>
      </pc:sldChg>
      <pc:sldChg chg="delSp del">
        <pc:chgData name="" userId="439e204b5a46af81" providerId="LiveId" clId="{B28E05CE-BD02-4EA5-9DAF-BD89441D3C25}" dt="2021-07-19T21:31:56.944" v="313" actId="2696"/>
        <pc:sldMkLst>
          <pc:docMk/>
          <pc:sldMk cId="488469007" sldId="295"/>
        </pc:sldMkLst>
        <pc:spChg chg="del">
          <ac:chgData name="" userId="439e204b5a46af81" providerId="LiveId" clId="{B28E05CE-BD02-4EA5-9DAF-BD89441D3C25}" dt="2021-07-19T19:28:49.229" v="20" actId="478"/>
          <ac:spMkLst>
            <pc:docMk/>
            <pc:sldMk cId="488469007" sldId="295"/>
            <ac:spMk id="3" creationId="{1D36B07A-8699-45F4-9EEE-980CE633F2F7}"/>
          </ac:spMkLst>
        </pc:spChg>
        <pc:spChg chg="del">
          <ac:chgData name="" userId="439e204b5a46af81" providerId="LiveId" clId="{B28E05CE-BD02-4EA5-9DAF-BD89441D3C25}" dt="2021-07-19T19:28:50.812" v="21" actId="478"/>
          <ac:spMkLst>
            <pc:docMk/>
            <pc:sldMk cId="488469007" sldId="295"/>
            <ac:spMk id="13" creationId="{94147AF6-A75F-46B6-8222-A777B04F2177}"/>
          </ac:spMkLst>
        </pc:spChg>
        <pc:picChg chg="del">
          <ac:chgData name="" userId="439e204b5a46af81" providerId="LiveId" clId="{B28E05CE-BD02-4EA5-9DAF-BD89441D3C25}" dt="2021-07-19T19:28:46.452" v="19" actId="478"/>
          <ac:picMkLst>
            <pc:docMk/>
            <pc:sldMk cId="488469007" sldId="295"/>
            <ac:picMk id="11" creationId="{B5713E9B-AC39-48B9-A94F-C1D1DAD70E3F}"/>
          </ac:picMkLst>
        </pc:picChg>
      </pc:sldChg>
      <pc:sldChg chg="modSp">
        <pc:chgData name="" userId="439e204b5a46af81" providerId="LiveId" clId="{B28E05CE-BD02-4EA5-9DAF-BD89441D3C25}" dt="2021-07-19T18:57:27.482" v="1" actId="1076"/>
        <pc:sldMkLst>
          <pc:docMk/>
          <pc:sldMk cId="2517820776" sldId="298"/>
        </pc:sldMkLst>
        <pc:picChg chg="mod">
          <ac:chgData name="" userId="439e204b5a46af81" providerId="LiveId" clId="{B28E05CE-BD02-4EA5-9DAF-BD89441D3C25}" dt="2021-07-19T18:57:27.482" v="1" actId="1076"/>
          <ac:picMkLst>
            <pc:docMk/>
            <pc:sldMk cId="2517820776" sldId="298"/>
            <ac:picMk id="4" creationId="{E78469DB-C45B-4FAA-A1AF-EA5232C7A887}"/>
          </ac:picMkLst>
        </pc:picChg>
      </pc:sldChg>
      <pc:sldChg chg="addSp delSp modSp add ord">
        <pc:chgData name="" userId="439e204b5a46af81" providerId="LiveId" clId="{B28E05CE-BD02-4EA5-9DAF-BD89441D3C25}" dt="2021-07-19T22:50:53.955" v="490"/>
        <pc:sldMkLst>
          <pc:docMk/>
          <pc:sldMk cId="1864394130" sldId="299"/>
        </pc:sldMkLst>
        <pc:spChg chg="mod">
          <ac:chgData name="" userId="439e204b5a46af81" providerId="LiveId" clId="{B28E05CE-BD02-4EA5-9DAF-BD89441D3C25}" dt="2021-07-19T22:43:04.697" v="461" actId="20577"/>
          <ac:spMkLst>
            <pc:docMk/>
            <pc:sldMk cId="1864394130" sldId="299"/>
            <ac:spMk id="14" creationId="{71C423BA-AB8A-4D79-ABB3-64DD5F25BCA9}"/>
          </ac:spMkLst>
        </pc:spChg>
        <pc:picChg chg="del">
          <ac:chgData name="" userId="439e204b5a46af81" providerId="LiveId" clId="{B28E05CE-BD02-4EA5-9DAF-BD89441D3C25}" dt="2021-07-19T21:15:57.265" v="250" actId="478"/>
          <ac:picMkLst>
            <pc:docMk/>
            <pc:sldMk cId="1864394130" sldId="299"/>
            <ac:picMk id="2" creationId="{9D9EBA59-F0F2-452B-888C-715E4CA9894B}"/>
          </ac:picMkLst>
        </pc:picChg>
        <pc:picChg chg="add del mod modCrop">
          <ac:chgData name="" userId="439e204b5a46af81" providerId="LiveId" clId="{B28E05CE-BD02-4EA5-9DAF-BD89441D3C25}" dt="2021-07-19T21:25:55.656" v="293" actId="478"/>
          <ac:picMkLst>
            <pc:docMk/>
            <pc:sldMk cId="1864394130" sldId="299"/>
            <ac:picMk id="3" creationId="{A1C66926-5B92-4007-B097-475D3C3589E5}"/>
          </ac:picMkLst>
        </pc:picChg>
        <pc:picChg chg="add del mod">
          <ac:chgData name="" userId="439e204b5a46af81" providerId="LiveId" clId="{B28E05CE-BD02-4EA5-9DAF-BD89441D3C25}" dt="2021-07-19T21:22:44.804" v="274" actId="478"/>
          <ac:picMkLst>
            <pc:docMk/>
            <pc:sldMk cId="1864394130" sldId="299"/>
            <ac:picMk id="4" creationId="{3110D4BB-CD1B-4617-AD64-62964624C88A}"/>
          </ac:picMkLst>
        </pc:picChg>
        <pc:picChg chg="add del mod">
          <ac:chgData name="" userId="439e204b5a46af81" providerId="LiveId" clId="{B28E05CE-BD02-4EA5-9DAF-BD89441D3C25}" dt="2021-07-19T22:38:48.428" v="439" actId="478"/>
          <ac:picMkLst>
            <pc:docMk/>
            <pc:sldMk cId="1864394130" sldId="299"/>
            <ac:picMk id="5" creationId="{D0E3BD44-31AE-4006-AEE7-628CFCE90D1B}"/>
          </ac:picMkLst>
        </pc:picChg>
        <pc:picChg chg="add del">
          <ac:chgData name="" userId="439e204b5a46af81" providerId="LiveId" clId="{B28E05CE-BD02-4EA5-9DAF-BD89441D3C25}" dt="2021-07-19T21:24:30.483" v="283"/>
          <ac:picMkLst>
            <pc:docMk/>
            <pc:sldMk cId="1864394130" sldId="299"/>
            <ac:picMk id="6" creationId="{DE157B7F-C3A1-40A4-BA32-B1FEA2F13EC4}"/>
          </ac:picMkLst>
        </pc:picChg>
        <pc:picChg chg="del">
          <ac:chgData name="" userId="439e204b5a46af81" providerId="LiveId" clId="{B28E05CE-BD02-4EA5-9DAF-BD89441D3C25}" dt="2021-07-19T21:18:48.729" v="263" actId="478"/>
          <ac:picMkLst>
            <pc:docMk/>
            <pc:sldMk cId="1864394130" sldId="299"/>
            <ac:picMk id="7" creationId="{B212A38A-31F3-4DA0-808C-6764F3FF5F6E}"/>
          </ac:picMkLst>
        </pc:picChg>
        <pc:picChg chg="add del mod modCrop">
          <ac:chgData name="" userId="439e204b5a46af81" providerId="LiveId" clId="{B28E05CE-BD02-4EA5-9DAF-BD89441D3C25}" dt="2021-07-19T22:35:43.659" v="424" actId="478"/>
          <ac:picMkLst>
            <pc:docMk/>
            <pc:sldMk cId="1864394130" sldId="299"/>
            <ac:picMk id="8" creationId="{45FDDF40-1BD2-4DAA-AEB5-F5612A99F8AD}"/>
          </ac:picMkLst>
        </pc:picChg>
        <pc:picChg chg="add del mod modCrop">
          <ac:chgData name="" userId="439e204b5a46af81" providerId="LiveId" clId="{B28E05CE-BD02-4EA5-9DAF-BD89441D3C25}" dt="2021-07-19T21:26:00.715" v="295" actId="478"/>
          <ac:picMkLst>
            <pc:docMk/>
            <pc:sldMk cId="1864394130" sldId="299"/>
            <ac:picMk id="9" creationId="{8E6911FF-D3B5-4FC8-B8CB-5EE783EF215F}"/>
          </ac:picMkLst>
        </pc:picChg>
        <pc:picChg chg="add del">
          <ac:chgData name="" userId="439e204b5a46af81" providerId="LiveId" clId="{B28E05CE-BD02-4EA5-9DAF-BD89441D3C25}" dt="2021-07-19T22:15:31.330" v="366"/>
          <ac:picMkLst>
            <pc:docMk/>
            <pc:sldMk cId="1864394130" sldId="299"/>
            <ac:picMk id="10" creationId="{A932A230-1CDF-4237-8E3B-3356AD0D482A}"/>
          </ac:picMkLst>
        </pc:picChg>
        <pc:picChg chg="add del mod modCrop">
          <ac:chgData name="" userId="439e204b5a46af81" providerId="LiveId" clId="{B28E05CE-BD02-4EA5-9DAF-BD89441D3C25}" dt="2021-07-19T22:47:47.331" v="473" actId="478"/>
          <ac:picMkLst>
            <pc:docMk/>
            <pc:sldMk cId="1864394130" sldId="299"/>
            <ac:picMk id="11" creationId="{25DD130C-9507-4BC6-8C3C-0A46CAA3D4CD}"/>
          </ac:picMkLst>
        </pc:picChg>
        <pc:picChg chg="add del">
          <ac:chgData name="" userId="439e204b5a46af81" providerId="LiveId" clId="{B28E05CE-BD02-4EA5-9DAF-BD89441D3C25}" dt="2021-07-19T22:38:24.930" v="436"/>
          <ac:picMkLst>
            <pc:docMk/>
            <pc:sldMk cId="1864394130" sldId="299"/>
            <ac:picMk id="12" creationId="{1910ED26-4FAD-4C8B-872A-4C4006A0BCEF}"/>
          </ac:picMkLst>
        </pc:picChg>
        <pc:picChg chg="add del mod">
          <ac:chgData name="" userId="439e204b5a46af81" providerId="LiveId" clId="{B28E05CE-BD02-4EA5-9DAF-BD89441D3C25}" dt="2021-07-19T22:48:05.563" v="478" actId="478"/>
          <ac:picMkLst>
            <pc:docMk/>
            <pc:sldMk cId="1864394130" sldId="299"/>
            <ac:picMk id="13" creationId="{D1DC302C-C180-471B-B8A3-DD19C0E58FBF}"/>
          </ac:picMkLst>
        </pc:picChg>
        <pc:picChg chg="del">
          <ac:chgData name="" userId="439e204b5a46af81" providerId="LiveId" clId="{B28E05CE-BD02-4EA5-9DAF-BD89441D3C25}" dt="2021-07-19T21:16:41.625" v="256" actId="478"/>
          <ac:picMkLst>
            <pc:docMk/>
            <pc:sldMk cId="1864394130" sldId="299"/>
            <ac:picMk id="15" creationId="{F6D7ECEA-67D8-4921-9367-9A9EEC2AE7EE}"/>
          </ac:picMkLst>
        </pc:picChg>
        <pc:picChg chg="add del mod modCrop">
          <ac:chgData name="" userId="439e204b5a46af81" providerId="LiveId" clId="{B28E05CE-BD02-4EA5-9DAF-BD89441D3C25}" dt="2021-07-19T22:36:01.042" v="430" actId="478"/>
          <ac:picMkLst>
            <pc:docMk/>
            <pc:sldMk cId="1864394130" sldId="299"/>
            <ac:picMk id="16" creationId="{1AC6AAB1-B31E-4D62-8EA1-931C130D9B97}"/>
          </ac:picMkLst>
        </pc:picChg>
        <pc:picChg chg="add del mod modCrop">
          <ac:chgData name="" userId="439e204b5a46af81" providerId="LiveId" clId="{B28E05CE-BD02-4EA5-9DAF-BD89441D3C25}" dt="2021-07-19T22:47:38.347" v="470" actId="478"/>
          <ac:picMkLst>
            <pc:docMk/>
            <pc:sldMk cId="1864394130" sldId="299"/>
            <ac:picMk id="17" creationId="{41AB0299-47F1-4AE9-9EA1-28C6E43D63A1}"/>
          </ac:picMkLst>
        </pc:picChg>
        <pc:picChg chg="add mod modCrop">
          <ac:chgData name="" userId="439e204b5a46af81" providerId="LiveId" clId="{B28E05CE-BD02-4EA5-9DAF-BD89441D3C25}" dt="2021-07-19T22:47:43.636" v="472" actId="14100"/>
          <ac:picMkLst>
            <pc:docMk/>
            <pc:sldMk cId="1864394130" sldId="299"/>
            <ac:picMk id="18" creationId="{EA01F498-08BC-4155-A23C-42A5B16064E3}"/>
          </ac:picMkLst>
        </pc:picChg>
        <pc:picChg chg="add mod">
          <ac:chgData name="" userId="439e204b5a46af81" providerId="LiveId" clId="{B28E05CE-BD02-4EA5-9DAF-BD89441D3C25}" dt="2021-07-19T22:48:58.640" v="482" actId="1076"/>
          <ac:picMkLst>
            <pc:docMk/>
            <pc:sldMk cId="1864394130" sldId="299"/>
            <ac:picMk id="19" creationId="{B03FF77C-63D5-4C19-9F59-06F566B1CE53}"/>
          </ac:picMkLst>
        </pc:picChg>
        <pc:picChg chg="add del">
          <ac:chgData name="" userId="439e204b5a46af81" providerId="LiveId" clId="{B28E05CE-BD02-4EA5-9DAF-BD89441D3C25}" dt="2021-07-19T22:50:53.955" v="490"/>
          <ac:picMkLst>
            <pc:docMk/>
            <pc:sldMk cId="1864394130" sldId="299"/>
            <ac:picMk id="20" creationId="{8696EF20-1D56-4641-99F6-FB9BDA3B9F14}"/>
          </ac:picMkLst>
        </pc:picChg>
        <pc:picChg chg="add mod modCrop">
          <ac:chgData name="" userId="439e204b5a46af81" providerId="LiveId" clId="{B28E05CE-BD02-4EA5-9DAF-BD89441D3C25}" dt="2021-07-19T22:48:03.433" v="477" actId="14100"/>
          <ac:picMkLst>
            <pc:docMk/>
            <pc:sldMk cId="1864394130" sldId="299"/>
            <ac:picMk id="21" creationId="{914BA419-3156-4636-90EC-15CAFF58AA30}"/>
          </ac:picMkLst>
        </pc:picChg>
      </pc:sldChg>
      <pc:sldChg chg="delSp modSp add modTransition">
        <pc:chgData name="" userId="439e204b5a46af81" providerId="LiveId" clId="{B28E05CE-BD02-4EA5-9DAF-BD89441D3C25}" dt="2021-07-19T21:09:38.362" v="237" actId="1076"/>
        <pc:sldMkLst>
          <pc:docMk/>
          <pc:sldMk cId="2897902008" sldId="300"/>
        </pc:sldMkLst>
        <pc:picChg chg="del">
          <ac:chgData name="" userId="439e204b5a46af81" providerId="LiveId" clId="{B28E05CE-BD02-4EA5-9DAF-BD89441D3C25}" dt="2021-07-19T21:09:08.121" v="230" actId="478"/>
          <ac:picMkLst>
            <pc:docMk/>
            <pc:sldMk cId="2897902008" sldId="300"/>
            <ac:picMk id="4" creationId="{50574506-1AB3-4719-8FB2-CBA6D414CFE2}"/>
          </ac:picMkLst>
        </pc:picChg>
        <pc:picChg chg="mod">
          <ac:chgData name="" userId="439e204b5a46af81" providerId="LiveId" clId="{B28E05CE-BD02-4EA5-9DAF-BD89441D3C25}" dt="2021-07-19T21:09:14.634" v="233" actId="1076"/>
          <ac:picMkLst>
            <pc:docMk/>
            <pc:sldMk cId="2897902008" sldId="300"/>
            <ac:picMk id="5" creationId="{0D320710-E293-4395-B7E8-A5868EC512EA}"/>
          </ac:picMkLst>
        </pc:picChg>
        <pc:picChg chg="mod modCrop">
          <ac:chgData name="" userId="439e204b5a46af81" providerId="LiveId" clId="{B28E05CE-BD02-4EA5-9DAF-BD89441D3C25}" dt="2021-07-19T21:09:38.362" v="237" actId="1076"/>
          <ac:picMkLst>
            <pc:docMk/>
            <pc:sldMk cId="2897902008" sldId="300"/>
            <ac:picMk id="12" creationId="{1071D03E-142E-4CEE-9AF4-CFE21BABFEED}"/>
          </ac:picMkLst>
        </pc:picChg>
      </pc:sldChg>
      <pc:sldChg chg="addSp delSp modSp add ord modTransition">
        <pc:chgData name="" userId="439e204b5a46af81" providerId="LiveId" clId="{B28E05CE-BD02-4EA5-9DAF-BD89441D3C25}" dt="2021-07-19T22:58:17.583" v="532" actId="14100"/>
        <pc:sldMkLst>
          <pc:docMk/>
          <pc:sldMk cId="1941002957" sldId="301"/>
        </pc:sldMkLst>
        <pc:spChg chg="mod">
          <ac:chgData name="" userId="439e204b5a46af81" providerId="LiveId" clId="{B28E05CE-BD02-4EA5-9DAF-BD89441D3C25}" dt="2021-07-19T21:23:04.412" v="278" actId="20577"/>
          <ac:spMkLst>
            <pc:docMk/>
            <pc:sldMk cId="1941002957" sldId="301"/>
            <ac:spMk id="14" creationId="{71C423BA-AB8A-4D79-ABB3-64DD5F25BCA9}"/>
          </ac:spMkLst>
        </pc:spChg>
        <pc:picChg chg="add del mod">
          <ac:chgData name="" userId="439e204b5a46af81" providerId="LiveId" clId="{B28E05CE-BD02-4EA5-9DAF-BD89441D3C25}" dt="2021-07-19T22:18:59.956" v="399" actId="478"/>
          <ac:picMkLst>
            <pc:docMk/>
            <pc:sldMk cId="1941002957" sldId="301"/>
            <ac:picMk id="2" creationId="{FA829134-2D09-4168-8BA4-8614236EC1ED}"/>
          </ac:picMkLst>
        </pc:picChg>
        <pc:picChg chg="del">
          <ac:chgData name="" userId="439e204b5a46af81" providerId="LiveId" clId="{B28E05CE-BD02-4EA5-9DAF-BD89441D3C25}" dt="2021-07-19T22:17:27.948" v="395" actId="478"/>
          <ac:picMkLst>
            <pc:docMk/>
            <pc:sldMk cId="1941002957" sldId="301"/>
            <ac:picMk id="3" creationId="{A1C66926-5B92-4007-B097-475D3C3589E5}"/>
          </ac:picMkLst>
        </pc:picChg>
        <pc:picChg chg="del">
          <ac:chgData name="" userId="439e204b5a46af81" providerId="LiveId" clId="{B28E05CE-BD02-4EA5-9DAF-BD89441D3C25}" dt="2021-07-19T22:20:50.012" v="406" actId="478"/>
          <ac:picMkLst>
            <pc:docMk/>
            <pc:sldMk cId="1941002957" sldId="301"/>
            <ac:picMk id="4" creationId="{3110D4BB-CD1B-4617-AD64-62964624C88A}"/>
          </ac:picMkLst>
        </pc:picChg>
        <pc:picChg chg="add del mod">
          <ac:chgData name="" userId="439e204b5a46af81" providerId="LiveId" clId="{B28E05CE-BD02-4EA5-9DAF-BD89441D3C25}" dt="2021-07-19T22:58:12.320" v="530" actId="478"/>
          <ac:picMkLst>
            <pc:docMk/>
            <pc:sldMk cId="1941002957" sldId="301"/>
            <ac:picMk id="5" creationId="{ED509B1C-9739-49D7-9435-7CE5DD28BC54}"/>
          </ac:picMkLst>
        </pc:picChg>
        <pc:picChg chg="add del">
          <ac:chgData name="" userId="439e204b5a46af81" providerId="LiveId" clId="{B28E05CE-BD02-4EA5-9DAF-BD89441D3C25}" dt="2021-07-19T22:54:38.992" v="508"/>
          <ac:picMkLst>
            <pc:docMk/>
            <pc:sldMk cId="1941002957" sldId="301"/>
            <ac:picMk id="6" creationId="{50FC1B99-BEB9-4433-BE97-87A3AE48750B}"/>
          </ac:picMkLst>
        </pc:picChg>
        <pc:picChg chg="add mod modCrop">
          <ac:chgData name="" userId="439e204b5a46af81" providerId="LiveId" clId="{B28E05CE-BD02-4EA5-9DAF-BD89441D3C25}" dt="2021-07-19T22:55:48.948" v="519" actId="1076"/>
          <ac:picMkLst>
            <pc:docMk/>
            <pc:sldMk cId="1941002957" sldId="301"/>
            <ac:picMk id="7" creationId="{81C36505-7466-4232-8B09-EED47BC33CB4}"/>
          </ac:picMkLst>
        </pc:picChg>
        <pc:picChg chg="add del mod modCrop">
          <ac:chgData name="" userId="439e204b5a46af81" providerId="LiveId" clId="{B28E05CE-BD02-4EA5-9DAF-BD89441D3C25}" dt="2021-07-19T22:55:46.226" v="518" actId="478"/>
          <ac:picMkLst>
            <pc:docMk/>
            <pc:sldMk cId="1941002957" sldId="301"/>
            <ac:picMk id="8" creationId="{C69B94CC-3BE2-44CC-9494-04152BAF0E38}"/>
          </ac:picMkLst>
        </pc:picChg>
        <pc:picChg chg="del">
          <ac:chgData name="" userId="439e204b5a46af81" providerId="LiveId" clId="{B28E05CE-BD02-4EA5-9DAF-BD89441D3C25}" dt="2021-07-19T22:16:22.311" v="374" actId="478"/>
          <ac:picMkLst>
            <pc:docMk/>
            <pc:sldMk cId="1941002957" sldId="301"/>
            <ac:picMk id="9" creationId="{8E6911FF-D3B5-4FC8-B8CB-5EE783EF215F}"/>
          </ac:picMkLst>
        </pc:picChg>
        <pc:picChg chg="add del mod modCrop">
          <ac:chgData name="" userId="439e204b5a46af81" providerId="LiveId" clId="{B28E05CE-BD02-4EA5-9DAF-BD89441D3C25}" dt="2021-07-19T22:56:01.305" v="523" actId="478"/>
          <ac:picMkLst>
            <pc:docMk/>
            <pc:sldMk cId="1941002957" sldId="301"/>
            <ac:picMk id="10" creationId="{FE73CBED-9696-4080-802C-C4843F2C543F}"/>
          </ac:picMkLst>
        </pc:picChg>
        <pc:picChg chg="add mod">
          <ac:chgData name="" userId="439e204b5a46af81" providerId="LiveId" clId="{B28E05CE-BD02-4EA5-9DAF-BD89441D3C25}" dt="2021-07-19T22:58:17.583" v="532" actId="14100"/>
          <ac:picMkLst>
            <pc:docMk/>
            <pc:sldMk cId="1941002957" sldId="301"/>
            <ac:picMk id="11" creationId="{7444F253-C423-4D8F-B12B-C1FD3B5B850E}"/>
          </ac:picMkLst>
        </pc:picChg>
        <pc:picChg chg="add mod modCrop">
          <ac:chgData name="" userId="439e204b5a46af81" providerId="LiveId" clId="{B28E05CE-BD02-4EA5-9DAF-BD89441D3C25}" dt="2021-07-19T22:56:04.264" v="524" actId="1076"/>
          <ac:picMkLst>
            <pc:docMk/>
            <pc:sldMk cId="1941002957" sldId="301"/>
            <ac:picMk id="15" creationId="{0E2D9C4A-6090-4A5B-A253-2EDADAE630F5}"/>
          </ac:picMkLst>
        </pc:picChg>
      </pc:sldChg>
      <pc:sldChg chg="addSp delSp modSp add ord modTransition">
        <pc:chgData name="" userId="439e204b5a46af81" providerId="LiveId" clId="{B28E05CE-BD02-4EA5-9DAF-BD89441D3C25}" dt="2021-07-19T22:51:48.320" v="497" actId="1076"/>
        <pc:sldMkLst>
          <pc:docMk/>
          <pc:sldMk cId="1588877968" sldId="302"/>
        </pc:sldMkLst>
        <pc:spChg chg="mod">
          <ac:chgData name="" userId="439e204b5a46af81" providerId="LiveId" clId="{B28E05CE-BD02-4EA5-9DAF-BD89441D3C25}" dt="2021-07-19T21:31:27.171" v="310" actId="20577"/>
          <ac:spMkLst>
            <pc:docMk/>
            <pc:sldMk cId="1588877968" sldId="302"/>
            <ac:spMk id="14" creationId="{71C423BA-AB8A-4D79-ABB3-64DD5F25BCA9}"/>
          </ac:spMkLst>
        </pc:spChg>
        <pc:picChg chg="del">
          <ac:chgData name="" userId="439e204b5a46af81" providerId="LiveId" clId="{B28E05CE-BD02-4EA5-9DAF-BD89441D3C25}" dt="2021-07-19T22:00:19.448" v="348" actId="478"/>
          <ac:picMkLst>
            <pc:docMk/>
            <pc:sldMk cId="1588877968" sldId="302"/>
            <ac:picMk id="2" creationId="{9D9EBA59-F0F2-452B-888C-715E4CA9894B}"/>
          </ac:picMkLst>
        </pc:picChg>
        <pc:picChg chg="add mod modCrop">
          <ac:chgData name="" userId="439e204b5a46af81" providerId="LiveId" clId="{B28E05CE-BD02-4EA5-9DAF-BD89441D3C25}" dt="2021-07-19T22:00:23.060" v="349" actId="1076"/>
          <ac:picMkLst>
            <pc:docMk/>
            <pc:sldMk cId="1588877968" sldId="302"/>
            <ac:picMk id="3" creationId="{FBC370CE-C878-456D-8903-B2D758E5DEF7}"/>
          </ac:picMkLst>
        </pc:picChg>
        <pc:picChg chg="add del mod">
          <ac:chgData name="" userId="439e204b5a46af81" providerId="LiveId" clId="{B28E05CE-BD02-4EA5-9DAF-BD89441D3C25}" dt="2021-07-19T22:51:36.411" v="492" actId="478"/>
          <ac:picMkLst>
            <pc:docMk/>
            <pc:sldMk cId="1588877968" sldId="302"/>
            <ac:picMk id="4" creationId="{75AB4107-FB7B-4464-9D52-B6AF8DE881E5}"/>
          </ac:picMkLst>
        </pc:picChg>
        <pc:picChg chg="add del mod">
          <ac:chgData name="" userId="439e204b5a46af81" providerId="LiveId" clId="{B28E05CE-BD02-4EA5-9DAF-BD89441D3C25}" dt="2021-07-19T22:50:20.697" v="487"/>
          <ac:picMkLst>
            <pc:docMk/>
            <pc:sldMk cId="1588877968" sldId="302"/>
            <ac:picMk id="5" creationId="{6DF7633B-32D5-49B6-808B-76667C446EC0}"/>
          </ac:picMkLst>
        </pc:picChg>
        <pc:picChg chg="add mod">
          <ac:chgData name="" userId="439e204b5a46af81" providerId="LiveId" clId="{B28E05CE-BD02-4EA5-9DAF-BD89441D3C25}" dt="2021-07-19T22:51:48.320" v="497" actId="1076"/>
          <ac:picMkLst>
            <pc:docMk/>
            <pc:sldMk cId="1588877968" sldId="302"/>
            <ac:picMk id="6" creationId="{756A1716-7C21-4EFC-BD42-CF26C1FFF7E0}"/>
          </ac:picMkLst>
        </pc:picChg>
        <pc:picChg chg="del mod">
          <ac:chgData name="" userId="439e204b5a46af81" providerId="LiveId" clId="{B28E05CE-BD02-4EA5-9DAF-BD89441D3C25}" dt="2021-07-19T22:02:13.391" v="361" actId="478"/>
          <ac:picMkLst>
            <pc:docMk/>
            <pc:sldMk cId="1588877968" sldId="302"/>
            <ac:picMk id="7" creationId="{B212A38A-31F3-4DA0-808C-6764F3FF5F6E}"/>
          </ac:picMkLst>
        </pc:picChg>
        <pc:picChg chg="add mod modCrop">
          <ac:chgData name="" userId="439e204b5a46af81" providerId="LiveId" clId="{B28E05CE-BD02-4EA5-9DAF-BD89441D3C25}" dt="2021-07-19T22:00:45.982" v="355" actId="14100"/>
          <ac:picMkLst>
            <pc:docMk/>
            <pc:sldMk cId="1588877968" sldId="302"/>
            <ac:picMk id="9" creationId="{7948775D-B7E9-48C9-8CB1-F362F17F76AD}"/>
          </ac:picMkLst>
        </pc:picChg>
        <pc:picChg chg="del">
          <ac:chgData name="" userId="439e204b5a46af81" providerId="LiveId" clId="{B28E05CE-BD02-4EA5-9DAF-BD89441D3C25}" dt="2021-07-19T22:00:27.199" v="350" actId="478"/>
          <ac:picMkLst>
            <pc:docMk/>
            <pc:sldMk cId="1588877968" sldId="302"/>
            <ac:picMk id="15" creationId="{F6D7ECEA-67D8-4921-9367-9A9EEC2AE7EE}"/>
          </ac:picMkLst>
        </pc:picChg>
      </pc:sldChg>
      <pc:sldChg chg="add del ord modTransition">
        <pc:chgData name="" userId="439e204b5a46af81" providerId="LiveId" clId="{B28E05CE-BD02-4EA5-9DAF-BD89441D3C25}" dt="2021-07-19T22:37:19.860" v="434" actId="2696"/>
        <pc:sldMkLst>
          <pc:docMk/>
          <pc:sldMk cId="3441717455" sldId="303"/>
        </pc:sldMkLst>
      </pc:sldChg>
      <pc:sldChg chg="add">
        <pc:chgData name="" userId="439e204b5a46af81" providerId="LiveId" clId="{B28E05CE-BD02-4EA5-9DAF-BD89441D3C25}" dt="2021-07-19T22:41:09.157" v="451"/>
        <pc:sldMkLst>
          <pc:docMk/>
          <pc:sldMk cId="3452613940" sldId="303"/>
        </pc:sldMkLst>
      </pc:sldChg>
      <pc:sldChg chg="modSp add del ord modTransition">
        <pc:chgData name="" userId="439e204b5a46af81" providerId="LiveId" clId="{B28E05CE-BD02-4EA5-9DAF-BD89441D3C25}" dt="2021-07-19T22:33:42.630" v="415" actId="2696"/>
        <pc:sldMkLst>
          <pc:docMk/>
          <pc:sldMk cId="2105459347" sldId="304"/>
        </pc:sldMkLst>
        <pc:spChg chg="mod">
          <ac:chgData name="" userId="439e204b5a46af81" providerId="LiveId" clId="{B28E05CE-BD02-4EA5-9DAF-BD89441D3C25}" dt="2021-07-19T21:36:13.312" v="320"/>
          <ac:spMkLst>
            <pc:docMk/>
            <pc:sldMk cId="2105459347" sldId="304"/>
            <ac:spMk id="14" creationId="{71C423BA-AB8A-4D79-ABB3-64DD5F25BCA9}"/>
          </ac:spMkLst>
        </pc:spChg>
      </pc:sldChg>
      <pc:sldChg chg="modSp add">
        <pc:chgData name="" userId="439e204b5a46af81" providerId="LiveId" clId="{B28E05CE-BD02-4EA5-9DAF-BD89441D3C25}" dt="2021-07-19T22:58:35.154" v="538" actId="20577"/>
        <pc:sldMkLst>
          <pc:docMk/>
          <pc:sldMk cId="3360928251" sldId="304"/>
        </pc:sldMkLst>
        <pc:spChg chg="mod">
          <ac:chgData name="" userId="439e204b5a46af81" providerId="LiveId" clId="{B28E05CE-BD02-4EA5-9DAF-BD89441D3C25}" dt="2021-07-19T22:58:35.154" v="538" actId="20577"/>
          <ac:spMkLst>
            <pc:docMk/>
            <pc:sldMk cId="3360928251" sldId="304"/>
            <ac:spMk id="14" creationId="{71C423BA-AB8A-4D79-ABB3-64DD5F25BCA9}"/>
          </ac:spMkLst>
        </pc:spChg>
      </pc:sldChg>
    </pc:docChg>
  </pc:docChgLst>
  <pc:docChgLst>
    <pc:chgData userId="439e204b5a46af81" providerId="LiveId" clId="{518B9200-D857-41FA-BC8A-61B707109EF7}"/>
    <pc:docChg chg="custSel addSld modSld">
      <pc:chgData name="" userId="439e204b5a46af81" providerId="LiveId" clId="{518B9200-D857-41FA-BC8A-61B707109EF7}" dt="2021-07-18T15:54:15.172" v="25" actId="20577"/>
      <pc:docMkLst>
        <pc:docMk/>
      </pc:docMkLst>
      <pc:sldChg chg="addSp delSp modSp add">
        <pc:chgData name="" userId="439e204b5a46af81" providerId="LiveId" clId="{518B9200-D857-41FA-BC8A-61B707109EF7}" dt="2021-07-18T15:54:15.172" v="25" actId="20577"/>
        <pc:sldMkLst>
          <pc:docMk/>
          <pc:sldMk cId="488469007" sldId="295"/>
        </pc:sldMkLst>
        <pc:spChg chg="mod">
          <ac:chgData name="" userId="439e204b5a46af81" providerId="LiveId" clId="{518B9200-D857-41FA-BC8A-61B707109EF7}" dt="2021-07-18T15:54:15.172" v="25" actId="20577"/>
          <ac:spMkLst>
            <pc:docMk/>
            <pc:sldMk cId="488469007" sldId="295"/>
            <ac:spMk id="4" creationId="{D06321A3-CEB8-4ECC-AD5F-E58787F85448}"/>
          </ac:spMkLst>
        </pc:spChg>
        <pc:picChg chg="del">
          <ac:chgData name="" userId="439e204b5a46af81" providerId="LiveId" clId="{518B9200-D857-41FA-BC8A-61B707109EF7}" dt="2021-07-18T15:52:11.298" v="11" actId="478"/>
          <ac:picMkLst>
            <pc:docMk/>
            <pc:sldMk cId="488469007" sldId="295"/>
            <ac:picMk id="2" creationId="{B6232015-5C6F-4E1F-8CC6-63B9E5D5E548}"/>
          </ac:picMkLst>
        </pc:picChg>
        <pc:picChg chg="add mod">
          <ac:chgData name="" userId="439e204b5a46af81" providerId="LiveId" clId="{518B9200-D857-41FA-BC8A-61B707109EF7}" dt="2021-07-18T15:50:12.184" v="8" actId="14100"/>
          <ac:picMkLst>
            <pc:docMk/>
            <pc:sldMk cId="488469007" sldId="295"/>
            <ac:picMk id="5" creationId="{F0087ECC-F5D4-48A0-822E-03310FC0DBD1}"/>
          </ac:picMkLst>
        </pc:picChg>
        <pc:picChg chg="add mod">
          <ac:chgData name="" userId="439e204b5a46af81" providerId="LiveId" clId="{518B9200-D857-41FA-BC8A-61B707109EF7}" dt="2021-07-18T15:52:23.240" v="15" actId="14100"/>
          <ac:picMkLst>
            <pc:docMk/>
            <pc:sldMk cId="488469007" sldId="295"/>
            <ac:picMk id="6" creationId="{CC89877B-BAC0-4CEF-974D-4F01C5C4919F}"/>
          </ac:picMkLst>
        </pc:picChg>
        <pc:picChg chg="del">
          <ac:chgData name="" userId="439e204b5a46af81" providerId="LiveId" clId="{518B9200-D857-41FA-BC8A-61B707109EF7}" dt="2021-07-18T15:50:05.408" v="6" actId="478"/>
          <ac:picMkLst>
            <pc:docMk/>
            <pc:sldMk cId="488469007" sldId="295"/>
            <ac:picMk id="7" creationId="{68B385D4-93B9-49BF-A465-F2BC816EAFB3}"/>
          </ac:picMkLst>
        </pc:picChg>
        <pc:picChg chg="del">
          <ac:chgData name="" userId="439e204b5a46af81" providerId="LiveId" clId="{518B9200-D857-41FA-BC8A-61B707109EF7}" dt="2021-07-18T15:52:51.025" v="19" actId="478"/>
          <ac:picMkLst>
            <pc:docMk/>
            <pc:sldMk cId="488469007" sldId="295"/>
            <ac:picMk id="8" creationId="{CD0101F1-C0B0-4E80-A2D8-2D3CF7335FE4}"/>
          </ac:picMkLst>
        </pc:picChg>
        <pc:picChg chg="add mod">
          <ac:chgData name="" userId="439e204b5a46af81" providerId="LiveId" clId="{518B9200-D857-41FA-BC8A-61B707109EF7}" dt="2021-07-18T15:53:44.164" v="23" actId="1076"/>
          <ac:picMkLst>
            <pc:docMk/>
            <pc:sldMk cId="488469007" sldId="295"/>
            <ac:picMk id="9" creationId="{8C4EC89C-08CA-480E-8A2C-65E58B1EA37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0T01:54:17.16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919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becf8338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becf8338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ecf8338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ecf8338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ecf8338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becf8338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217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ecf8338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ecf8338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ecf8338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ecf8338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62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ecf8338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ecf8338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ecf8338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ecf8338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933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ecf8338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ecf8338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6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becf8338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becf8338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3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824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ecf8338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ecf8338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72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ecf8338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ecf8338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2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583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91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20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430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141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918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244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9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48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90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508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888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71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cf833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cf833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401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2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becf8338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becf8338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0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9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ecf8338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ecf8338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ecf833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ecf833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name="adj1" fmla="val 683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r="23559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name="adj" fmla="val 1630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2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3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r="58044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r="65933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1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r="65933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1"/>
          </p:nvPr>
        </p:nvSpPr>
        <p:spPr>
          <a:xfrm>
            <a:off x="514799" y="1582775"/>
            <a:ext cx="6733655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/>
              <a:t>Description du projet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/>
              <a:t>Exploration des données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 err="1"/>
              <a:t>Preprocessing</a:t>
            </a:r>
            <a:endParaRPr lang="fr-FR" b="1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/>
              <a:t>Classification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 err="1"/>
              <a:t>Interprétabilité</a:t>
            </a:r>
            <a:endParaRPr lang="fr-FR" b="1"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fr-FR" b="1" dirty="0"/>
              <a:t>Conclusion et perspectives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 dirty="0"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506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body" idx="1"/>
          </p:nvPr>
        </p:nvSpPr>
        <p:spPr>
          <a:xfrm>
            <a:off x="219324" y="1569680"/>
            <a:ext cx="3361175" cy="13012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u="sng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Filtre Canny et sketch :</a:t>
            </a:r>
            <a:r>
              <a:rPr lang="en" sz="1600" b="1" dirty="0"/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Accentuation des diff</a:t>
            </a:r>
            <a:r>
              <a:rPr lang="en-GB" sz="1600" b="1" dirty="0"/>
              <a:t>é</a:t>
            </a:r>
            <a:r>
              <a:rPr lang="en" sz="1600" b="1" dirty="0" err="1"/>
              <a:t>rences</a:t>
            </a:r>
            <a:r>
              <a:rPr lang="en" sz="1600" b="1" dirty="0"/>
              <a:t> entre les classes </a:t>
            </a:r>
            <a:endParaRPr sz="1600" b="1" dirty="0"/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 filtres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920809C-0C5C-4A3D-B653-9D8B7A9A88A9}"/>
              </a:ext>
            </a:extLst>
          </p:cNvPr>
          <p:cNvGrpSpPr/>
          <p:nvPr/>
        </p:nvGrpSpPr>
        <p:grpSpPr>
          <a:xfrm>
            <a:off x="4332504" y="712168"/>
            <a:ext cx="4592171" cy="2215666"/>
            <a:chOff x="3580500" y="1474250"/>
            <a:chExt cx="5415025" cy="3727403"/>
          </a:xfrm>
        </p:grpSpPr>
        <p:pic>
          <p:nvPicPr>
            <p:cNvPr id="211" name="Google Shape;21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80500" y="1474250"/>
              <a:ext cx="5415025" cy="1863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80500" y="3360248"/>
              <a:ext cx="5415025" cy="18414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217;p22">
            <a:extLst>
              <a:ext uri="{FF2B5EF4-FFF2-40B4-BE49-F238E27FC236}">
                <a16:creationId xmlns:a16="http://schemas.microsoft.com/office/drawing/2014/main" id="{CFCC6F35-CD07-44B0-9852-0E92A945E772}"/>
              </a:ext>
            </a:extLst>
          </p:cNvPr>
          <p:cNvSpPr txBox="1">
            <a:spLocks/>
          </p:cNvSpPr>
          <p:nvPr/>
        </p:nvSpPr>
        <p:spPr>
          <a:xfrm>
            <a:off x="279836" y="3351830"/>
            <a:ext cx="3720664" cy="140651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Font typeface="Encode Sans Semi Condensed Light"/>
              <a:buNone/>
            </a:pPr>
            <a:r>
              <a:rPr lang="fr-FR" sz="1600" b="1" u="sng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Filtre </a:t>
            </a:r>
            <a:r>
              <a:rPr lang="fr-FR" sz="1600" b="1" u="sng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Gaussian</a:t>
            </a:r>
            <a:r>
              <a:rPr lang="fr-FR" sz="1600" b="1" u="sng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r>
              <a:rPr lang="fr-FR" sz="1600" b="1" u="sng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Blur</a:t>
            </a:r>
            <a:r>
              <a:rPr lang="fr-FR" sz="1600" b="1" u="sng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:</a:t>
            </a:r>
            <a:r>
              <a:rPr lang="fr-FR" sz="1600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</a:p>
          <a:p>
            <a:pPr marL="0" indent="0">
              <a:buFont typeface="Encode Sans Semi Condensed Light"/>
              <a:buNone/>
            </a:pPr>
            <a:r>
              <a:rPr lang="fr-FR" sz="1600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Pas d’évolution</a:t>
            </a:r>
          </a:p>
          <a:p>
            <a:pPr marL="0" indent="0">
              <a:buFont typeface="Encode Sans Semi Condensed Light"/>
              <a:buNone/>
            </a:pPr>
            <a:r>
              <a:rPr lang="fr-FR" sz="1600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Perte de donnée</a:t>
            </a:r>
          </a:p>
        </p:txBody>
      </p:sp>
      <p:pic>
        <p:nvPicPr>
          <p:cNvPr id="9" name="Google Shape;220;p22">
            <a:extLst>
              <a:ext uri="{FF2B5EF4-FFF2-40B4-BE49-F238E27FC236}">
                <a16:creationId xmlns:a16="http://schemas.microsoft.com/office/drawing/2014/main" id="{CF3DE9D9-6875-410E-A811-B8DB0DDF6D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504" y="3011831"/>
            <a:ext cx="4608742" cy="208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219325" y="2105766"/>
            <a:ext cx="4150968" cy="15634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Filtre Threshold :</a:t>
            </a: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Images COVID-19 </a:t>
            </a:r>
            <a:r>
              <a:rPr lang="en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très</a:t>
            </a: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r>
              <a:rPr lang="en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peu</a:t>
            </a: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r>
              <a:rPr lang="en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contrastées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 filtres</a:t>
            </a:r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400" y="1506375"/>
            <a:ext cx="3636176" cy="37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219325" y="1911475"/>
            <a:ext cx="6339300" cy="31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Données perturbées par de nombreux biais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Mise en place de techniques de gestion des biais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Bilan</a:t>
            </a:r>
            <a:r>
              <a:rPr lang="en" dirty="0"/>
              <a:t> sur l’analyse des images</a:t>
            </a:r>
            <a:endParaRPr dirty="0"/>
          </a:p>
        </p:txBody>
      </p:sp>
      <p:sp>
        <p:nvSpPr>
          <p:cNvPr id="259" name="Google Shape;259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Preprocessing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47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219325" y="1770386"/>
            <a:ext cx="6339300" cy="31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Révélation des biais par tests statistiques (ANOVA)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Mise en place de </a:t>
            </a:r>
            <a:r>
              <a:rPr lang="fr-FR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preprocessings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ncode Sans Semi Condensed"/>
              <a:buAutoNum type="arabicPeriod"/>
            </a:pPr>
            <a:endParaRPr lang="en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ncode Sans Semi Condensed"/>
              <a:buAutoNum type="arabicPeriod"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Intensité au bord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ncode Sans Semi Condensed"/>
              <a:buAutoNum type="arabicPeriod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Contraste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ncode Sans Semi Condensed"/>
              <a:buAutoNum type="arabicPeriod"/>
            </a:pPr>
            <a:r>
              <a:rPr lang="en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Intensité globale</a:t>
            </a: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: Etude des biais</a:t>
            </a:r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3252625" y="3205000"/>
            <a:ext cx="1429200" cy="58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4;p28">
            <a:extLst>
              <a:ext uri="{FF2B5EF4-FFF2-40B4-BE49-F238E27FC236}">
                <a16:creationId xmlns:a16="http://schemas.microsoft.com/office/drawing/2014/main" id="{E5132561-4509-4051-B47D-59771CDE3993}"/>
              </a:ext>
            </a:extLst>
          </p:cNvPr>
          <p:cNvSpPr txBox="1">
            <a:spLocks/>
          </p:cNvSpPr>
          <p:nvPr/>
        </p:nvSpPr>
        <p:spPr>
          <a:xfrm>
            <a:off x="5092937" y="2571750"/>
            <a:ext cx="4282723" cy="3189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101600" indent="0">
              <a:spcBef>
                <a:spcPts val="0"/>
              </a:spcBef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>
              <a:spcBef>
                <a:spcPts val="0"/>
              </a:spcBef>
              <a:buFont typeface="Encode Sans Semi Condensed"/>
              <a:buAutoNum type="arabicPeriod"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Zoom</a:t>
            </a:r>
          </a:p>
          <a:p>
            <a:pPr>
              <a:spcBef>
                <a:spcPts val="0"/>
              </a:spcBef>
              <a:buFont typeface="Encode Sans Semi Condensed"/>
              <a:buAutoNum type="arabicPeriod"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Normalisation du contraste</a:t>
            </a:r>
          </a:p>
          <a:p>
            <a:pPr>
              <a:spcBef>
                <a:spcPts val="0"/>
              </a:spcBef>
              <a:buFont typeface="Encode Sans Semi Condensed"/>
              <a:buAutoNum type="arabicPeriod"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Normalisation de l’intensité</a:t>
            </a:r>
          </a:p>
          <a:p>
            <a:pPr marL="101600" indent="0">
              <a:spcBef>
                <a:spcPts val="0"/>
              </a:spcBef>
              <a:buFont typeface="Encode Sans Semi Condensed Light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indent="0">
              <a:buFont typeface="Encode Sans Semi Condensed Light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indent="0">
              <a:buFont typeface="Encode Sans Semi Condensed Light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76635" y="1590952"/>
            <a:ext cx="2967032" cy="31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Preprocessing</a:t>
            </a: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Zoom + </a:t>
            </a:r>
            <a:r>
              <a:rPr lang="fr-FR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Brightness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: Exemple</a:t>
            </a:r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640D81-C443-4941-AB9D-ABAFD679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133" y="1718680"/>
            <a:ext cx="4053001" cy="29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Mesure des biais : Réduction de dimensionnalité</a:t>
            </a:r>
            <a:endParaRPr dirty="0"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D2D40D-1A5B-4B9C-B788-52F6298B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18" y="1501919"/>
            <a:ext cx="4790066" cy="35653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3998564-9275-4E3F-91CF-FDD586E137D1}"/>
              </a:ext>
            </a:extLst>
          </p:cNvPr>
          <p:cNvSpPr txBox="1"/>
          <p:nvPr/>
        </p:nvSpPr>
        <p:spPr>
          <a:xfrm>
            <a:off x="140163" y="2008129"/>
            <a:ext cx="3198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Utilisation d’une LDA</a:t>
            </a: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Prise en compte des labels</a:t>
            </a: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Classification sur les images réduites (</a:t>
            </a:r>
            <a:r>
              <a:rPr lang="fr-FR" sz="2000" dirty="0" err="1">
                <a:solidFill>
                  <a:schemeClr val="bg1"/>
                </a:solidFill>
                <a:latin typeface="Encode Sans Semi Condensed" panose="020B0604020202020204" charset="0"/>
              </a:rPr>
              <a:t>Random</a:t>
            </a:r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 Forest)</a:t>
            </a: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Score supérieur à 80% pour tous les </a:t>
            </a:r>
            <a:r>
              <a:rPr lang="fr-FR" sz="2000" dirty="0" err="1">
                <a:solidFill>
                  <a:schemeClr val="bg1"/>
                </a:solidFill>
                <a:latin typeface="Encode Sans Semi Condensed" panose="020B0604020202020204" charset="0"/>
              </a:rPr>
              <a:t>preprocessings</a:t>
            </a:r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Mesure des biais : Réduction de dimensionnalité</a:t>
            </a:r>
            <a:endParaRPr dirty="0"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998564-9275-4E3F-91CF-FDD586E137D1}"/>
              </a:ext>
            </a:extLst>
          </p:cNvPr>
          <p:cNvSpPr txBox="1"/>
          <p:nvPr/>
        </p:nvSpPr>
        <p:spPr>
          <a:xfrm>
            <a:off x="66745" y="2312877"/>
            <a:ext cx="3817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Utilisation d’un algorithme t-SNE</a:t>
            </a: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(Manifold Learning)</a:t>
            </a: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Clusters visibles pour tous les </a:t>
            </a:r>
            <a:r>
              <a:rPr lang="fr-FR" sz="2000" dirty="0" err="1">
                <a:solidFill>
                  <a:schemeClr val="bg1"/>
                </a:solidFill>
                <a:latin typeface="Encode Sans Semi Condensed" panose="020B0604020202020204" charset="0"/>
              </a:rPr>
              <a:t>preprocessings</a:t>
            </a:r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8469DB-C45B-4FAA-A1AF-EA5232C7A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65" y="1497496"/>
            <a:ext cx="4894127" cy="35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243668" y="1610200"/>
            <a:ext cx="6339300" cy="318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Douzaine de </a:t>
            </a:r>
            <a:r>
              <a:rPr lang="fr-FR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preprocessings</a:t>
            </a: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Comparaison par </a:t>
            </a:r>
            <a:r>
              <a:rPr lang="fr-FR" dirty="0" err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boxplot</a:t>
            </a:r>
            <a:endParaRPr lang="fr-FR"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-FR" dirty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Pour chaque indicateur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Comparaison des preprocessings par critère</a:t>
            </a:r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485E13-99AA-4A9B-BF5D-73197AD8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92" y="2137309"/>
            <a:ext cx="4572001" cy="25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U-Net</a:t>
            </a:r>
            <a:endParaRPr dirty="0"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998564-9275-4E3F-91CF-FDD586E137D1}"/>
              </a:ext>
            </a:extLst>
          </p:cNvPr>
          <p:cNvSpPr txBox="1"/>
          <p:nvPr/>
        </p:nvSpPr>
        <p:spPr>
          <a:xfrm>
            <a:off x="66745" y="2312877"/>
            <a:ext cx="3817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Segmentation d’images</a:t>
            </a: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(isolation des poumons)</a:t>
            </a: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Perspective intéressante</a:t>
            </a:r>
          </a:p>
          <a:p>
            <a:r>
              <a:rPr lang="fr-FR" sz="2000" dirty="0">
                <a:solidFill>
                  <a:schemeClr val="bg1"/>
                </a:solidFill>
                <a:latin typeface="Encode Sans Semi Condensed" panose="020B0604020202020204" charset="0"/>
              </a:rPr>
              <a:t>Résultats peu convaincants</a:t>
            </a:r>
          </a:p>
          <a:p>
            <a:endParaRPr lang="fr-FR" sz="2000" dirty="0">
              <a:solidFill>
                <a:schemeClr val="bg1"/>
              </a:solidFill>
              <a:latin typeface="Encode Sans Semi Condensed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D2688B9-9673-4EFA-A1FB-0B2FD378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81" y="1501751"/>
            <a:ext cx="4859341" cy="32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Exploration des données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957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Segmentation images</a:t>
            </a:r>
            <a:r>
              <a:rPr lang="en" dirty="0"/>
              <a:t> Réseau U-N</a:t>
            </a:r>
            <a:r>
              <a:rPr lang="fr-FR" dirty="0"/>
              <a:t>et</a:t>
            </a:r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3AFC37-0168-4A02-AC7E-1B7828BA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29" y="1664691"/>
            <a:ext cx="4608024" cy="3069016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49969FAB-2637-4B15-A242-27D1080F1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259345"/>
              </p:ext>
            </p:extLst>
          </p:nvPr>
        </p:nvGraphicFramePr>
        <p:xfrm>
          <a:off x="5174870" y="1672115"/>
          <a:ext cx="3693308" cy="1737360"/>
        </p:xfrm>
        <a:graphic>
          <a:graphicData uri="http://schemas.openxmlformats.org/drawingml/2006/table">
            <a:tbl>
              <a:tblPr/>
              <a:tblGrid>
                <a:gridCol w="1846654">
                  <a:extLst>
                    <a:ext uri="{9D8B030D-6E8A-4147-A177-3AD203B41FA5}">
                      <a16:colId xmlns:a16="http://schemas.microsoft.com/office/drawing/2014/main" val="2961627665"/>
                    </a:ext>
                  </a:extLst>
                </a:gridCol>
                <a:gridCol w="1846654">
                  <a:extLst>
                    <a:ext uri="{9D8B030D-6E8A-4147-A177-3AD203B41FA5}">
                      <a16:colId xmlns:a16="http://schemas.microsoft.com/office/drawing/2014/main" val="2949622424"/>
                    </a:ext>
                  </a:extLst>
                </a:gridCol>
              </a:tblGrid>
              <a:tr h="203537">
                <a:tc>
                  <a:txBody>
                    <a:bodyPr/>
                    <a:lstStyle/>
                    <a:p>
                      <a:r>
                        <a:rPr lang="fr-FR" sz="1400" b="1" dirty="0">
                          <a:effectLst/>
                        </a:rPr>
                        <a:t>Item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effectLst/>
                        </a:rPr>
                        <a:t>Details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40073"/>
                  </a:ext>
                </a:extLst>
              </a:tr>
              <a:tr h="336072">
                <a:tc>
                  <a:txBody>
                    <a:bodyPr/>
                    <a:lstStyle/>
                    <a:p>
                      <a:r>
                        <a:rPr lang="fr-FR" sz="1400" b="1">
                          <a:effectLst/>
                        </a:rPr>
                        <a:t>Input</a:t>
                      </a:r>
                      <a:endParaRPr lang="fr-FR" sz="140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</a:rPr>
                        <a:t>256 x 256 </a:t>
                      </a:r>
                      <a:r>
                        <a:rPr lang="fr-FR" sz="1400" dirty="0" err="1">
                          <a:effectLst/>
                        </a:rPr>
                        <a:t>grayscale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r>
                        <a:rPr lang="fr-FR" sz="1400" dirty="0" err="1">
                          <a:effectLst/>
                        </a:rPr>
                        <a:t>Xray</a:t>
                      </a:r>
                      <a:r>
                        <a:rPr lang="fr-FR" sz="1400" dirty="0">
                          <a:effectLst/>
                        </a:rPr>
                        <a:t> Image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45968"/>
                  </a:ext>
                </a:extLst>
              </a:tr>
              <a:tr h="336072">
                <a:tc>
                  <a:txBody>
                    <a:bodyPr/>
                    <a:lstStyle/>
                    <a:p>
                      <a:r>
                        <a:rPr lang="fr-FR" sz="1400" b="1">
                          <a:effectLst/>
                        </a:rPr>
                        <a:t>Output</a:t>
                      </a:r>
                      <a:endParaRPr lang="fr-FR" sz="1400">
                        <a:effectLst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256 x 256 segmentation map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71907"/>
                  </a:ext>
                </a:extLst>
              </a:tr>
              <a:tr h="203537">
                <a:tc>
                  <a:txBody>
                    <a:bodyPr/>
                    <a:lstStyle/>
                    <a:p>
                      <a:r>
                        <a:rPr lang="fr-FR" sz="1400" dirty="0" err="1">
                          <a:effectLst/>
                        </a:rPr>
                        <a:t>Train+Val</a:t>
                      </a:r>
                      <a:r>
                        <a:rPr lang="fr-FR" sz="1400" dirty="0">
                          <a:effectLst/>
                        </a:rPr>
                        <a:t> Images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effectLst/>
                        </a:rPr>
                        <a:t>138</a:t>
                      </a: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1096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15CD50DD-C0B3-4289-9E12-6AF7FE54ED99}"/>
              </a:ext>
            </a:extLst>
          </p:cNvPr>
          <p:cNvSpPr txBox="1"/>
          <p:nvPr/>
        </p:nvSpPr>
        <p:spPr>
          <a:xfrm>
            <a:off x="219325" y="4864093"/>
            <a:ext cx="2584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</a:t>
            </a:r>
            <a:r>
              <a:rPr lang="fr-FR" sz="1000" dirty="0" err="1"/>
              <a:t>dataset</a:t>
            </a:r>
            <a:r>
              <a:rPr lang="fr-FR" sz="1000" dirty="0"/>
              <a:t>: https://lhncbc.nlm.nih.gov/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E12589D2-D922-4476-BC7E-F9D4880B1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74548"/>
              </p:ext>
            </p:extLst>
          </p:nvPr>
        </p:nvGraphicFramePr>
        <p:xfrm>
          <a:off x="6173868" y="3763221"/>
          <a:ext cx="2396130" cy="80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399">
                  <a:extLst>
                    <a:ext uri="{9D8B030D-6E8A-4147-A177-3AD203B41FA5}">
                      <a16:colId xmlns:a16="http://schemas.microsoft.com/office/drawing/2014/main" val="514428598"/>
                    </a:ext>
                  </a:extLst>
                </a:gridCol>
                <a:gridCol w="875339">
                  <a:extLst>
                    <a:ext uri="{9D8B030D-6E8A-4147-A177-3AD203B41FA5}">
                      <a16:colId xmlns:a16="http://schemas.microsoft.com/office/drawing/2014/main" val="1540380686"/>
                    </a:ext>
                  </a:extLst>
                </a:gridCol>
                <a:gridCol w="844392">
                  <a:extLst>
                    <a:ext uri="{9D8B030D-6E8A-4147-A177-3AD203B41FA5}">
                      <a16:colId xmlns:a16="http://schemas.microsoft.com/office/drawing/2014/main" val="1125932861"/>
                    </a:ext>
                  </a:extLst>
                </a:gridCol>
              </a:tblGrid>
              <a:tr h="267490">
                <a:tc>
                  <a:txBody>
                    <a:bodyPr/>
                    <a:lstStyle/>
                    <a:p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Entrainement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923789"/>
                  </a:ext>
                </a:extLst>
              </a:tr>
              <a:tr h="267490">
                <a:tc>
                  <a:txBody>
                    <a:bodyPr/>
                    <a:lstStyle/>
                    <a:p>
                      <a:r>
                        <a:rPr lang="fr-FR" sz="800" dirty="0"/>
                        <a:t>Exactitude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0,9575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0,9768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2016"/>
                  </a:ext>
                </a:extLst>
              </a:tr>
              <a:tr h="267490">
                <a:tc>
                  <a:txBody>
                    <a:bodyPr/>
                    <a:lstStyle/>
                    <a:p>
                      <a:r>
                        <a:rPr lang="fr-FR" sz="800" dirty="0"/>
                        <a:t>Perte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0,0926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0,0593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9635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E9F8336A-303A-4AC5-82F0-ECC9E560DB9D}"/>
              </a:ext>
            </a:extLst>
          </p:cNvPr>
          <p:cNvSpPr txBox="1"/>
          <p:nvPr/>
        </p:nvSpPr>
        <p:spPr>
          <a:xfrm>
            <a:off x="5733355" y="3409475"/>
            <a:ext cx="1288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Résultats:</a:t>
            </a:r>
          </a:p>
        </p:txBody>
      </p:sp>
    </p:spTree>
    <p:extLst>
      <p:ext uri="{BB962C8B-B14F-4D97-AF65-F5344CB8AC3E}">
        <p14:creationId xmlns:p14="http://schemas.microsoft.com/office/powerpoint/2010/main" val="30116236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73852" y="1398050"/>
            <a:ext cx="8459409" cy="458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>
                <a:latin typeface="Encode Sans Semi Condensed"/>
              </a:rPr>
              <a:t>Exemple de segmentation</a:t>
            </a:r>
            <a:br>
              <a:rPr lang="fr-FR" dirty="0">
                <a:latin typeface="Encode Sans Semi Condensed"/>
              </a:rPr>
            </a:br>
            <a:r>
              <a:rPr lang="fr-FR" dirty="0">
                <a:latin typeface="Encode Sans Semi Condensed"/>
              </a:rPr>
              <a:t>via un réseau U-Net</a:t>
            </a:r>
            <a:endParaRPr dirty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219325" y="809150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/>
              <a:t>Segmentation images</a:t>
            </a:r>
            <a:endParaRPr dirty="0"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F273D8-ACD9-43E3-AEBD-938F1D12FACC}"/>
              </a:ext>
            </a:extLst>
          </p:cNvPr>
          <p:cNvSpPr txBox="1"/>
          <p:nvPr/>
        </p:nvSpPr>
        <p:spPr>
          <a:xfrm>
            <a:off x="1246656" y="2187035"/>
            <a:ext cx="305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avant segmentation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CE033A5-2030-4BA6-8AAB-D6F44C2CA496}"/>
              </a:ext>
            </a:extLst>
          </p:cNvPr>
          <p:cNvSpPr txBox="1"/>
          <p:nvPr/>
        </p:nvSpPr>
        <p:spPr>
          <a:xfrm>
            <a:off x="827632" y="3316287"/>
            <a:ext cx="305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après segmentation U-Net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58138F3-29DE-4F69-94F4-68B0DCD5051B}"/>
              </a:ext>
            </a:extLst>
          </p:cNvPr>
          <p:cNvSpPr txBox="1"/>
          <p:nvPr/>
        </p:nvSpPr>
        <p:spPr>
          <a:xfrm>
            <a:off x="734180" y="4217515"/>
            <a:ext cx="305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Image après segmentation U-Net et traitement d’image du masque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7B48962-5BB8-48A7-BD1A-292847D6880F}"/>
              </a:ext>
            </a:extLst>
          </p:cNvPr>
          <p:cNvSpPr/>
          <p:nvPr/>
        </p:nvSpPr>
        <p:spPr>
          <a:xfrm>
            <a:off x="3697597" y="2304611"/>
            <a:ext cx="807609" cy="6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4D10D441-46C0-4A3B-9137-5261F5B7A621}"/>
              </a:ext>
            </a:extLst>
          </p:cNvPr>
          <p:cNvSpPr/>
          <p:nvPr/>
        </p:nvSpPr>
        <p:spPr>
          <a:xfrm>
            <a:off x="3719322" y="3463573"/>
            <a:ext cx="807609" cy="6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E73A1D4F-5AA4-4133-B804-DB165E370F3F}"/>
              </a:ext>
            </a:extLst>
          </p:cNvPr>
          <p:cNvSpPr/>
          <p:nvPr/>
        </p:nvSpPr>
        <p:spPr>
          <a:xfrm>
            <a:off x="3719321" y="4445539"/>
            <a:ext cx="807609" cy="6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FC401A0-0CB7-40DF-A175-C16754BE0059}"/>
              </a:ext>
            </a:extLst>
          </p:cNvPr>
          <p:cNvGrpSpPr/>
          <p:nvPr/>
        </p:nvGrpSpPr>
        <p:grpSpPr>
          <a:xfrm>
            <a:off x="4706856" y="1561000"/>
            <a:ext cx="3991271" cy="3506251"/>
            <a:chOff x="6108353" y="1551821"/>
            <a:chExt cx="2917501" cy="2891446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D4DD9BF-8AD8-49FD-8C9C-B49ACF115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59" t="7761" r="39581" b="723"/>
            <a:stretch/>
          </p:blipFill>
          <p:spPr>
            <a:xfrm>
              <a:off x="6108354" y="2464343"/>
              <a:ext cx="1969421" cy="1978924"/>
            </a:xfrm>
            <a:prstGeom prst="rect">
              <a:avLst/>
            </a:prstGeom>
          </p:spPr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AE28438-FBA1-4671-B94C-DE1FCC26F9CD}"/>
                </a:ext>
              </a:extLst>
            </p:cNvPr>
            <p:cNvGrpSpPr/>
            <p:nvPr/>
          </p:nvGrpSpPr>
          <p:grpSpPr>
            <a:xfrm>
              <a:off x="8018676" y="1551821"/>
              <a:ext cx="1007178" cy="2891446"/>
              <a:chOff x="6037315" y="2208426"/>
              <a:chExt cx="1007178" cy="2891446"/>
            </a:xfrm>
          </p:grpSpPr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1865D691-4683-4EB4-8DE7-FDEC31CB5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176" r="-919"/>
              <a:stretch/>
            </p:blipFill>
            <p:spPr>
              <a:xfrm>
                <a:off x="6037315" y="2937492"/>
                <a:ext cx="1007178" cy="216238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3D937073-293B-490A-AC70-307FE51CD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9589" t="8484" r="1544"/>
              <a:stretch/>
            </p:blipFill>
            <p:spPr>
              <a:xfrm>
                <a:off x="6037317" y="2208426"/>
                <a:ext cx="934406" cy="1978924"/>
              </a:xfrm>
              <a:prstGeom prst="rect">
                <a:avLst/>
              </a:prstGeom>
            </p:spPr>
          </p:pic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62DF6A7-699A-4790-BBD2-7764518A8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81" t="8484" r="40773"/>
            <a:stretch/>
          </p:blipFill>
          <p:spPr>
            <a:xfrm>
              <a:off x="6108353" y="1551821"/>
              <a:ext cx="1933660" cy="1978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10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U-Net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289;p30">
            <a:extLst>
              <a:ext uri="{FF2B5EF4-FFF2-40B4-BE49-F238E27FC236}">
                <a16:creationId xmlns:a16="http://schemas.microsoft.com/office/drawing/2014/main" id="{37E03F0E-2668-4034-BF9D-D4D165637B42}"/>
              </a:ext>
            </a:extLst>
          </p:cNvPr>
          <p:cNvSpPr txBox="1"/>
          <p:nvPr/>
        </p:nvSpPr>
        <p:spPr>
          <a:xfrm>
            <a:off x="95599" y="1736861"/>
            <a:ext cx="907732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Résultat du </a:t>
            </a:r>
            <a:r>
              <a:rPr lang="fr-FR" sz="2000" dirty="0" err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Random</a:t>
            </a: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Forest appliqué à une LDA sur les divers </a:t>
            </a:r>
            <a:r>
              <a:rPr lang="fr-FR" sz="2000" dirty="0" err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preprocessings</a:t>
            </a:r>
            <a:endParaRPr sz="2000" dirty="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574506-1AB3-4719-8FB2-CBA6D414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0370"/>
            <a:ext cx="7359069" cy="22393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71D03E-142E-4CEE-9AF4-CFE21BABFE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44"/>
          <a:stretch/>
        </p:blipFill>
        <p:spPr>
          <a:xfrm>
            <a:off x="5073650" y="57749"/>
            <a:ext cx="3720684" cy="17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des biais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289;p30">
            <a:extLst>
              <a:ext uri="{FF2B5EF4-FFF2-40B4-BE49-F238E27FC236}">
                <a16:creationId xmlns:a16="http://schemas.microsoft.com/office/drawing/2014/main" id="{37E03F0E-2668-4034-BF9D-D4D165637B42}"/>
              </a:ext>
            </a:extLst>
          </p:cNvPr>
          <p:cNvSpPr txBox="1"/>
          <p:nvPr/>
        </p:nvSpPr>
        <p:spPr>
          <a:xfrm>
            <a:off x="95599" y="1736861"/>
            <a:ext cx="907732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Résultat du </a:t>
            </a:r>
            <a:r>
              <a:rPr lang="fr-FR" sz="2000" dirty="0" err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Random</a:t>
            </a: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Forest appliquée à une LDA sur les divers pré-process</a:t>
            </a:r>
            <a:endParaRPr sz="2000" dirty="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071D03E-142E-4CEE-9AF4-CFE21BAB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t="-1964" r="-1197" b="1964"/>
          <a:stretch/>
        </p:blipFill>
        <p:spPr>
          <a:xfrm>
            <a:off x="3702050" y="0"/>
            <a:ext cx="5543134" cy="17872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320710-E293-4395-B7E8-A5868EC51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99" y="2650370"/>
            <a:ext cx="7277449" cy="22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020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Classification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37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B9AA2-81E0-45B0-A3DF-DA0D34F2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60" y="781718"/>
            <a:ext cx="6373800" cy="665100"/>
          </a:xfrm>
        </p:spPr>
        <p:txBody>
          <a:bodyPr/>
          <a:lstStyle/>
          <a:p>
            <a:r>
              <a:rPr lang="fr-FR" dirty="0" err="1"/>
              <a:t>After</a:t>
            </a:r>
            <a:r>
              <a:rPr lang="fr-FR" dirty="0"/>
              <a:t> data </a:t>
            </a:r>
            <a:r>
              <a:rPr lang="fr-FR" dirty="0" err="1"/>
              <a:t>preprocessing</a:t>
            </a:r>
            <a:r>
              <a:rPr lang="fr-FR" dirty="0"/>
              <a:t> …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2B0A0C-B752-4DB4-A88E-ADABD5D815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Homogénéisation et recadrage des images autour des poumons avant entraînement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8A0B4E-832F-44DE-9016-8C358F41F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pic>
        <p:nvPicPr>
          <p:cNvPr id="7" name="Image 6" descr="Une image contenant film radiographique, invertébré, cœlentéré, fermer&#10;&#10;Description générée automatiquement">
            <a:extLst>
              <a:ext uri="{FF2B5EF4-FFF2-40B4-BE49-F238E27FC236}">
                <a16:creationId xmlns:a16="http://schemas.microsoft.com/office/drawing/2014/main" id="{4ABDBB45-8906-4FEE-9F53-29EF44167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8" t="4479" r="4448" b="9827"/>
          <a:stretch/>
        </p:blipFill>
        <p:spPr>
          <a:xfrm>
            <a:off x="942392" y="1726163"/>
            <a:ext cx="275253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8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3B63-F39F-4ECF-9165-4F6DD45D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1" y="761602"/>
            <a:ext cx="6373800" cy="665100"/>
          </a:xfrm>
        </p:spPr>
        <p:txBody>
          <a:bodyPr/>
          <a:lstStyle/>
          <a:p>
            <a:r>
              <a:rPr lang="fr-FR" dirty="0"/>
              <a:t>Présentation des modèles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B011B2-7C30-4B44-891F-B4FA34B06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simple (</a:t>
            </a:r>
            <a:r>
              <a:rPr lang="fr-FR" dirty="0" err="1"/>
              <a:t>LeNet</a:t>
            </a:r>
            <a:r>
              <a:rPr lang="fr-FR" dirty="0"/>
              <a:t>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100475-B993-4B0E-9F07-D8714FB8F89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    Modèle VGG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BB157-AC58-4652-B94A-E511AC927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92FDEB-40BD-464A-8CCC-7C5D6E14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1" y="2372203"/>
            <a:ext cx="3751893" cy="11021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A3DFF2-4949-484D-8A76-D113E1C2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88" y="2372203"/>
            <a:ext cx="4804675" cy="14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21E817-19BC-40E1-AAC8-72EA752F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6" y="754286"/>
            <a:ext cx="7705656" cy="665100"/>
          </a:xfrm>
        </p:spPr>
        <p:txBody>
          <a:bodyPr/>
          <a:lstStyle/>
          <a:p>
            <a:r>
              <a:rPr lang="fr-FR" dirty="0"/>
              <a:t>Fonction de coût et précision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C430D5-C843-4883-A47E-39A199719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Loss</a:t>
            </a:r>
            <a:r>
              <a:rPr lang="fr-FR" dirty="0"/>
              <a:t> (modèle </a:t>
            </a:r>
            <a:r>
              <a:rPr lang="fr-FR" dirty="0" err="1"/>
              <a:t>vgg</a:t>
            </a:r>
            <a:r>
              <a:rPr lang="fr-FR" dirty="0"/>
              <a:t>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B1C8523-439E-4D5E-B741-902985E9BBC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err="1"/>
              <a:t>Accuracy</a:t>
            </a:r>
            <a:r>
              <a:rPr lang="fr-FR" dirty="0"/>
              <a:t> (modèle </a:t>
            </a:r>
            <a:r>
              <a:rPr lang="fr-FR" dirty="0" err="1"/>
              <a:t>vgg</a:t>
            </a:r>
            <a:r>
              <a:rPr lang="fr-FR" dirty="0"/>
              <a:t>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006053-34D2-404C-8333-CB2606CF3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9B92C1-EE1F-4C0F-8BC6-2C501B9F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044" y="2098675"/>
            <a:ext cx="9144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54A93A-2591-49DC-A690-C06B60D9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6" y="705731"/>
            <a:ext cx="6373800" cy="665100"/>
          </a:xfrm>
        </p:spPr>
        <p:txBody>
          <a:bodyPr/>
          <a:lstStyle/>
          <a:p>
            <a:r>
              <a:rPr lang="fr-FR" dirty="0"/>
              <a:t>Matrice de confusion (VGG)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CF4B62-5283-4CDA-887F-8AADDDD45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 les données initiales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B22BC6-8DE4-4C81-BA76-F28FC6A067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Sur les données supplémentaires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75D91D-B44E-4ACA-B967-29A13D6EF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090EB0B-733A-42F5-BF50-27C29DA5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00" y="2671763"/>
            <a:ext cx="3741191" cy="1457324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6697D2A4-00FB-4235-A54E-3AF079D9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6" y="2671762"/>
            <a:ext cx="3684259" cy="14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</a:t>
            </a:r>
            <a:r>
              <a:rPr lang="en" dirty="0" err="1"/>
              <a:t>Interprétabilité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2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</a:t>
            </a:r>
            <a:r>
              <a:rPr lang="en" dirty="0" err="1"/>
              <a:t>projet</a:t>
            </a:r>
            <a:endParaRPr dirty="0"/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1200"/>
              </a:spcBef>
              <a:buClrTx/>
              <a:buFont typeface="Wingdings" panose="05000000000000000000" pitchFamily="2" charset="2"/>
              <a:buChar char="v"/>
            </a:pPr>
            <a:r>
              <a:rPr lang="en" sz="1600" b="1" dirty="0"/>
              <a:t>Analyse de radiographies pulmonaires</a:t>
            </a:r>
          </a:p>
          <a:p>
            <a:pPr marL="285750" indent="-285750">
              <a:spcBef>
                <a:spcPts val="1200"/>
              </a:spcBef>
              <a:buClrTx/>
              <a:buFont typeface="Wingdings" panose="05000000000000000000" pitchFamily="2" charset="2"/>
              <a:buChar char="v"/>
            </a:pPr>
            <a:r>
              <a:rPr lang="en" sz="1600" b="1" dirty="0"/>
              <a:t>Exploration pour détection des cas positifs</a:t>
            </a:r>
          </a:p>
          <a:p>
            <a:pPr marL="285750" indent="-285750">
              <a:spcBef>
                <a:spcPts val="1200"/>
              </a:spcBef>
              <a:buClrTx/>
              <a:buFont typeface="Wingdings" panose="05000000000000000000" pitchFamily="2" charset="2"/>
              <a:buChar char="v"/>
            </a:pPr>
            <a:r>
              <a:rPr lang="en" sz="1600" b="1" dirty="0"/>
              <a:t>Classification via Deep Learning</a:t>
            </a:r>
            <a:endParaRPr sz="1600" b="1" dirty="0"/>
          </a:p>
        </p:txBody>
      </p:sp>
      <p:sp>
        <p:nvSpPr>
          <p:cNvPr id="167" name="Google Shape;167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68" name="Google Shape;1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050" y="1970325"/>
            <a:ext cx="4688174" cy="1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D06321A3-CEB8-4ECC-AD5F-E58787F85448}"/>
              </a:ext>
            </a:extLst>
          </p:cNvPr>
          <p:cNvSpPr txBox="1"/>
          <p:nvPr/>
        </p:nvSpPr>
        <p:spPr>
          <a:xfrm>
            <a:off x="219000" y="1414462"/>
            <a:ext cx="793172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u="sng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Présentation de </a:t>
            </a:r>
            <a:r>
              <a:rPr lang="fr-FR" sz="2000" u="sng" dirty="0" err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Grad</a:t>
            </a:r>
            <a:r>
              <a:rPr lang="fr-FR" sz="2000" u="sng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-CAM :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7BA73A-E153-441A-9B6A-4E70E9502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2" t="34799" r="7975" b="4838"/>
          <a:stretch/>
        </p:blipFill>
        <p:spPr>
          <a:xfrm>
            <a:off x="833236" y="2079562"/>
            <a:ext cx="6234314" cy="25940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A4399D-F788-4EFD-AECE-79A9C325F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6" t="55025" r="70103"/>
          <a:stretch/>
        </p:blipFill>
        <p:spPr>
          <a:xfrm>
            <a:off x="830876" y="2079563"/>
            <a:ext cx="985224" cy="10286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74D97C-1039-40F0-9A97-01FE4B1C8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27" t="56739" r="36806" b="4215"/>
          <a:stretch/>
        </p:blipFill>
        <p:spPr>
          <a:xfrm>
            <a:off x="830876" y="3280945"/>
            <a:ext cx="985224" cy="1028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43AD4AF-1B06-4B01-8BD7-CF9433FBEEFA}"/>
                  </a:ext>
                </a:extLst>
              </p:cNvPr>
              <p:cNvSpPr txBox="1"/>
              <p:nvPr/>
            </p:nvSpPr>
            <p:spPr>
              <a:xfrm>
                <a:off x="5603875" y="4104806"/>
                <a:ext cx="263021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43AD4AF-1B06-4B01-8BD7-CF9433FBE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875" y="4104806"/>
                <a:ext cx="263021" cy="409664"/>
              </a:xfrm>
              <a:prstGeom prst="rect">
                <a:avLst/>
              </a:prstGeom>
              <a:blipFill>
                <a:blip r:embed="rId5"/>
                <a:stretch>
                  <a:fillRect l="-13953" r="-11628" b="-13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0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LENET &amp; sans </a:t>
            </a:r>
            <a:r>
              <a:rPr lang="fr-FR" dirty="0" err="1"/>
              <a:t>preprocessing</a:t>
            </a:r>
            <a:endParaRPr lang="fr-FR" dirty="0"/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D9EBA59-F0F2-452B-888C-715E4CA98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9" b="53276"/>
          <a:stretch/>
        </p:blipFill>
        <p:spPr>
          <a:xfrm>
            <a:off x="4594000" y="1361960"/>
            <a:ext cx="4550000" cy="14141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6D7ECEA-67D8-4921-9367-9A9EEC2AE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6" t="50137" b="3521"/>
          <a:stretch/>
        </p:blipFill>
        <p:spPr>
          <a:xfrm>
            <a:off x="101300" y="1382170"/>
            <a:ext cx="4419900" cy="13674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D70515-B8F8-458E-B428-B829C90C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525" y="2813927"/>
            <a:ext cx="5578475" cy="17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0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VGG16 &amp; sans </a:t>
            </a:r>
            <a:r>
              <a:rPr lang="fr-FR" dirty="0" err="1"/>
              <a:t>preprocessing</a:t>
            </a:r>
            <a:endParaRPr lang="fr-FR" dirty="0"/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370CE-C878-456D-8903-B2D758E5D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46"/>
          <a:stretch/>
        </p:blipFill>
        <p:spPr>
          <a:xfrm>
            <a:off x="4493557" y="1382170"/>
            <a:ext cx="4787618" cy="14773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48775D-B7E9-48C9-8CB1-F362F17F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49"/>
          <a:stretch/>
        </p:blipFill>
        <p:spPr>
          <a:xfrm>
            <a:off x="0" y="1382171"/>
            <a:ext cx="4651303" cy="14773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6A1716-7C21-4EFC-BD42-CF26C1FFF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52" y="2872849"/>
            <a:ext cx="5272087" cy="16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7968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Lenet</a:t>
            </a:r>
            <a:r>
              <a:rPr lang="fr-FR" dirty="0"/>
              <a:t> &amp; Pré-process: Zoom + Brillance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A01F498-08BC-4155-A23C-42A5B160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93"/>
          <a:stretch/>
        </p:blipFill>
        <p:spPr>
          <a:xfrm>
            <a:off x="4598583" y="1356085"/>
            <a:ext cx="4521200" cy="13985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14BA419-3156-4636-90EC-15CAFF58A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" t="52840" r="-1289" b="-247"/>
          <a:stretch/>
        </p:blipFill>
        <p:spPr>
          <a:xfrm>
            <a:off x="77382" y="1345027"/>
            <a:ext cx="4556947" cy="140957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03FF77C-63D5-4C19-9F59-06F566B1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2765662"/>
            <a:ext cx="5642134" cy="17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94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VGG 16 &amp; </a:t>
            </a:r>
            <a:r>
              <a:rPr lang="fr-FR" dirty="0" err="1"/>
              <a:t>Preprocessing</a:t>
            </a:r>
            <a:r>
              <a:rPr lang="fr-FR" dirty="0"/>
              <a:t> Zoom + </a:t>
            </a:r>
            <a:r>
              <a:rPr lang="fr-FR" dirty="0" err="1"/>
              <a:t>Brightness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5DD130C-9507-4BC6-8C3C-0A46CAA3D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04"/>
          <a:stretch/>
        </p:blipFill>
        <p:spPr>
          <a:xfrm>
            <a:off x="0" y="1360605"/>
            <a:ext cx="4521200" cy="142092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1AB0299-47F1-4AE9-9EA1-28C6E43D6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04"/>
          <a:stretch/>
        </p:blipFill>
        <p:spPr>
          <a:xfrm>
            <a:off x="4572000" y="1360605"/>
            <a:ext cx="4470700" cy="14050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1DC302C-C180-471B-B8A3-DD19C0E5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84" y="2765662"/>
            <a:ext cx="5362416" cy="16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13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LENET &amp; Pré-process: Zoom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C36505-7466-4232-8B09-EED47BC33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46"/>
          <a:stretch/>
        </p:blipFill>
        <p:spPr>
          <a:xfrm>
            <a:off x="4597381" y="1384514"/>
            <a:ext cx="4355703" cy="13617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2D9C4A-6090-4A5B-A253-2EDADAE6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78"/>
          <a:stretch/>
        </p:blipFill>
        <p:spPr>
          <a:xfrm>
            <a:off x="82948" y="1386399"/>
            <a:ext cx="4355703" cy="13579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44F253-C423-4D8F-B12B-C1FD3B5B8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66" y="2813051"/>
            <a:ext cx="4808154" cy="14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02957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2656015" y="4519762"/>
            <a:ext cx="383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VGG 16 &amp; Pré-process: Zoom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9B94CC-3BE2-44CC-9494-04152BAF0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93"/>
          <a:stretch/>
        </p:blipFill>
        <p:spPr>
          <a:xfrm>
            <a:off x="4574704" y="1382171"/>
            <a:ext cx="4451094" cy="13579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E73CBED-9696-4080-802C-C4843F2C5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52"/>
          <a:stretch/>
        </p:blipFill>
        <p:spPr>
          <a:xfrm>
            <a:off x="82947" y="1382171"/>
            <a:ext cx="4355704" cy="13640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509B1C-9739-49D7-9435-7CE5DD28B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264" y="2845521"/>
            <a:ext cx="4792774" cy="15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28251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D06321A3-CEB8-4ECC-AD5F-E58787F85448}"/>
              </a:ext>
            </a:extLst>
          </p:cNvPr>
          <p:cNvSpPr txBox="1"/>
          <p:nvPr/>
        </p:nvSpPr>
        <p:spPr>
          <a:xfrm>
            <a:off x="-38083" y="1236419"/>
            <a:ext cx="713232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Réseau LENET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interprétabilité via GRAD CAM</a:t>
            </a:r>
            <a:endParaRPr sz="2000" dirty="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5659936" y="4444809"/>
            <a:ext cx="262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Pré-process: Zoom + Brillance + contraste CLAHE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1FCA021-908E-4329-944A-1347A5EB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92" y="1328548"/>
            <a:ext cx="4137942" cy="18237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65D6F1-29F1-4EEA-93FD-4F4D1094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8" y="3285785"/>
            <a:ext cx="4221711" cy="18389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FD21DCF-6D57-4402-9534-20103810E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0" y="1328548"/>
            <a:ext cx="4089182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7802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219000" y="773775"/>
            <a:ext cx="89250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ym typeface="Encode Sans Semi Condensed"/>
              </a:rPr>
              <a:t>Mise en place de modèles et interprétabilité</a:t>
            </a:r>
            <a:endParaRPr dirty="0"/>
          </a:p>
        </p:txBody>
      </p:sp>
      <p:sp>
        <p:nvSpPr>
          <p:cNvPr id="287" name="Google Shape;287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D06321A3-CEB8-4ECC-AD5F-E58787F85448}"/>
              </a:ext>
            </a:extLst>
          </p:cNvPr>
          <p:cNvSpPr txBox="1"/>
          <p:nvPr/>
        </p:nvSpPr>
        <p:spPr>
          <a:xfrm>
            <a:off x="-38083" y="1236419"/>
            <a:ext cx="713232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Réseau VGG16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interprétabilité via GRAD CAM</a:t>
            </a:r>
            <a:endParaRPr sz="2000" dirty="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23BA-AB8A-4D79-ABB3-64DD5F25BCA9}"/>
              </a:ext>
            </a:extLst>
          </p:cNvPr>
          <p:cNvSpPr txBox="1"/>
          <p:nvPr/>
        </p:nvSpPr>
        <p:spPr>
          <a:xfrm>
            <a:off x="5659936" y="4444809"/>
            <a:ext cx="262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Pré-process: Zoom + Brillance + contraste CLAHE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07D48C-D12F-4A4D-8886-82921700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" y="3259566"/>
            <a:ext cx="4354813" cy="18481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C320386-647D-422F-A8DE-D376FF6BC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690" y="1397851"/>
            <a:ext cx="3845980" cy="1675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EB9E17-1A4F-4231-8482-488B076FD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0372"/>
            <a:ext cx="3816350" cy="16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3447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Conclusion et perspectives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8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de validation du projet</a:t>
            </a:r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386784" y="1521851"/>
            <a:ext cx="7239312" cy="33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 dirty="0"/>
              <a:t> - Exploration des données (visualisation de quelques images, analyse statistique basique)</a:t>
            </a:r>
            <a:endParaRPr sz="1700" b="1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 dirty="0"/>
              <a:t> - Implémentation d’une architecture CNN pour la classification</a:t>
            </a:r>
            <a:endParaRPr sz="1700" b="1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 dirty="0"/>
              <a:t> - </a:t>
            </a:r>
            <a:r>
              <a:rPr lang="en" sz="1700" b="1" dirty="0" err="1"/>
              <a:t>Utilisation</a:t>
            </a:r>
            <a:r>
              <a:rPr lang="en" sz="1700" b="1" dirty="0"/>
              <a:t> </a:t>
            </a:r>
            <a:r>
              <a:rPr lang="en" sz="1700" b="1" dirty="0" err="1"/>
              <a:t>d’architectures</a:t>
            </a:r>
            <a:r>
              <a:rPr lang="en" sz="1700" b="1" dirty="0"/>
              <a:t> </a:t>
            </a:r>
            <a:r>
              <a:rPr lang="en" sz="1700" b="1" dirty="0" err="1"/>
              <a:t>existantes</a:t>
            </a:r>
            <a:r>
              <a:rPr lang="en" sz="1700" b="1" dirty="0"/>
              <a:t> pour classifier, </a:t>
            </a:r>
            <a:r>
              <a:rPr lang="en" sz="1700" b="1" dirty="0" err="1"/>
              <a:t>puis</a:t>
            </a:r>
            <a:r>
              <a:rPr lang="en" sz="1700" b="1" dirty="0"/>
              <a:t> </a:t>
            </a:r>
            <a:r>
              <a:rPr lang="en" sz="1700" b="1" dirty="0" err="1"/>
              <a:t>segmenter</a:t>
            </a:r>
            <a:r>
              <a:rPr lang="en" sz="1700" b="1" dirty="0"/>
              <a:t> les images.</a:t>
            </a:r>
            <a:endParaRPr sz="1700" b="1"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 dirty="0"/>
              <a:t> - Analyse des résultats obtenus (scores et </a:t>
            </a:r>
            <a:r>
              <a:rPr lang="en" sz="1700" b="1" dirty="0" err="1"/>
              <a:t>interprétations</a:t>
            </a:r>
            <a:r>
              <a:rPr lang="en" sz="1700" b="1" dirty="0"/>
              <a:t>)</a:t>
            </a:r>
            <a:endParaRPr sz="17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 dirty="0"/>
              <a:t> - Démo (streamlit)</a:t>
            </a:r>
            <a:endParaRPr sz="17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A855B-B2F2-441F-B87B-77FF56A3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92" y="1244951"/>
            <a:ext cx="6373800" cy="665100"/>
          </a:xfrm>
        </p:spPr>
        <p:txBody>
          <a:bodyPr/>
          <a:lstStyle/>
          <a:p>
            <a:r>
              <a:rPr lang="fr-FR" dirty="0"/>
              <a:t>Conclusion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260873-0A45-452E-B43B-76C996F6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0" y="1910051"/>
            <a:ext cx="6644952" cy="2960400"/>
          </a:xfrm>
        </p:spPr>
        <p:txBody>
          <a:bodyPr/>
          <a:lstStyle/>
          <a:p>
            <a:r>
              <a:rPr lang="fr-FR" dirty="0"/>
              <a:t>- Gestion de projet</a:t>
            </a:r>
          </a:p>
          <a:p>
            <a:r>
              <a:rPr lang="fr-FR" dirty="0"/>
              <a:t>- Biais ou impossibilité scientifique à généraliser la classification ? </a:t>
            </a:r>
          </a:p>
          <a:p>
            <a:r>
              <a:rPr lang="fr-FR" dirty="0"/>
              <a:t>- Difficulté à généraliser les prédictions en se basant uniquement sur les données issues des images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3CBA5B-E64A-4B88-B624-D8FE6EB2CD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77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Exploration des </a:t>
            </a:r>
            <a:r>
              <a:rPr lang="en" dirty="0" err="1"/>
              <a:t>données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639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57396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fr-FR" b="1" dirty="0"/>
              <a:t>Moyennisation des images</a:t>
            </a: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Analyse image </a:t>
            </a:r>
            <a:r>
              <a:rPr lang="en" b="1" dirty="0" err="1"/>
              <a:t>seule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Application de filtre (Canny et Sketch, Gaussian Blur, Threshold, Clahe,etc…)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err="1"/>
              <a:t>Analyse</a:t>
            </a:r>
            <a:r>
              <a:rPr lang="en" b="1" dirty="0"/>
              <a:t> des pixels par seuils d’intensité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err="1"/>
              <a:t>Toutes</a:t>
            </a:r>
            <a:r>
              <a:rPr lang="en" b="1" dirty="0"/>
              <a:t> ces analyses ont pour but de trouver ou non des biais dans les images </a:t>
            </a:r>
            <a:endParaRPr b="1" dirty="0"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7559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images selon différents tests</a:t>
            </a: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38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7302834" cy="12186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L’analyse des 3 classes de radiographie, par moyenne de pixel (intensité &gt; 100) permet de séparer les 3 classes. </a:t>
            </a:r>
            <a:endParaRPr b="1" dirty="0"/>
          </a:p>
        </p:txBody>
      </p:sp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7559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des images sur </a:t>
            </a:r>
            <a:r>
              <a:rPr lang="en" dirty="0" err="1"/>
              <a:t>seuil</a:t>
            </a:r>
            <a:r>
              <a:rPr lang="en" dirty="0"/>
              <a:t> de pixel</a:t>
            </a:r>
            <a:endParaRPr dirty="0"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1391D91-F864-4A5D-A1A8-48CFC288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66" y="2801389"/>
            <a:ext cx="6132767" cy="22335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514800" y="2271494"/>
            <a:ext cx="4395300" cy="16022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Différences de qualité par rapport au rendu entre les images COVID-19 et les deux autres classes.</a:t>
            </a:r>
            <a:endParaRPr b="1" dirty="0"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7559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des images seule</a:t>
            </a:r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58" y="1245600"/>
            <a:ext cx="3887326" cy="38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465275" y="1589850"/>
            <a:ext cx="43953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Jeu covid plus zoomé sur les </a:t>
            </a:r>
            <a:r>
              <a:rPr lang="en" b="1" dirty="0" err="1"/>
              <a:t>poumons</a:t>
            </a: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FR" b="1" dirty="0"/>
              <a:t>Impact des appareils de scan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FR" b="1" dirty="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/>
              <a:t>Plus de blanc sur les images </a:t>
            </a:r>
            <a:r>
              <a:rPr lang="fr-FR" b="1" dirty="0" err="1"/>
              <a:t>covid</a:t>
            </a: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7559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Moyennisation des images</a:t>
            </a:r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63" y="1758010"/>
            <a:ext cx="3978625" cy="262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761</Words>
  <Application>Microsoft Macintosh PowerPoint</Application>
  <PresentationFormat>On-screen Show (16:9)</PresentationFormat>
  <Paragraphs>198</Paragraphs>
  <Slides>40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Cambria Math</vt:lpstr>
      <vt:lpstr>Encode Sans Semi Condensed Light</vt:lpstr>
      <vt:lpstr>Wingdings</vt:lpstr>
      <vt:lpstr>Arial</vt:lpstr>
      <vt:lpstr>Abel</vt:lpstr>
      <vt:lpstr>Encode Sans Semi Condensed</vt:lpstr>
      <vt:lpstr>Pandarus template</vt:lpstr>
      <vt:lpstr>Sommaire</vt:lpstr>
      <vt:lpstr>1. Exploration des données</vt:lpstr>
      <vt:lpstr>Présentation du projet</vt:lpstr>
      <vt:lpstr>Condition de validation du projet</vt:lpstr>
      <vt:lpstr>2. Exploration des données</vt:lpstr>
      <vt:lpstr>Analyse des images selon différents tests</vt:lpstr>
      <vt:lpstr>Analyse des images sur seuil de pixel</vt:lpstr>
      <vt:lpstr>Analyse des images seule</vt:lpstr>
      <vt:lpstr>Moyennisation des images</vt:lpstr>
      <vt:lpstr>Application de filtres</vt:lpstr>
      <vt:lpstr>Application de filtres</vt:lpstr>
      <vt:lpstr>Bilan sur l’analyse des images</vt:lpstr>
      <vt:lpstr>3. Preprocessing</vt:lpstr>
      <vt:lpstr>Preprocessing : Etude des biais</vt:lpstr>
      <vt:lpstr>Preprocessing : Exemple</vt:lpstr>
      <vt:lpstr>Mesure des biais : Réduction de dimensionnalité</vt:lpstr>
      <vt:lpstr>Mesure des biais : Réduction de dimensionnalité</vt:lpstr>
      <vt:lpstr>Comparaison des preprocessings par critère</vt:lpstr>
      <vt:lpstr>Preprocessing U-Net</vt:lpstr>
      <vt:lpstr>Segmentation images Réseau U-Net</vt:lpstr>
      <vt:lpstr>Segmentation images</vt:lpstr>
      <vt:lpstr>Evaluation U-Net</vt:lpstr>
      <vt:lpstr>Evaluation des biais</vt:lpstr>
      <vt:lpstr>4. Classification</vt:lpstr>
      <vt:lpstr>After data preprocessing …</vt:lpstr>
      <vt:lpstr>Présentation des modèles</vt:lpstr>
      <vt:lpstr>Fonction de coût et précision</vt:lpstr>
      <vt:lpstr>Matrice de confusion (VGG) </vt:lpstr>
      <vt:lpstr>5. Interprétabilité</vt:lpstr>
      <vt:lpstr>Interprétabilité</vt:lpstr>
      <vt:lpstr>Mise en place de modèles et interprétabilité</vt:lpstr>
      <vt:lpstr>Mise en place de modèles et interprétabilité</vt:lpstr>
      <vt:lpstr>Mise en place de modèles et interprétabilité</vt:lpstr>
      <vt:lpstr>Mise en place de modèles et interprétabilité</vt:lpstr>
      <vt:lpstr>Mise en place de modèles et interprétabilité</vt:lpstr>
      <vt:lpstr>Mise en place de modèles et interprétabilité</vt:lpstr>
      <vt:lpstr>Mise en place de modèles et interprétabilité</vt:lpstr>
      <vt:lpstr>Mise en place de modèles et interprétabilité</vt:lpstr>
      <vt:lpstr>6. Conclusion et perspectives</vt:lpstr>
      <vt:lpstr>Conclusion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radiographies pulmonaires Covid-19  Soutenance de Juillet 2021  Présentation : Ines Amuli, Algy Ngoma, Manu Potrel, Frédéric Turlet</dc:title>
  <dc:creator>TURLET Frederic</dc:creator>
  <cp:lastModifiedBy>Manu Potrel</cp:lastModifiedBy>
  <cp:revision>52</cp:revision>
  <dcterms:modified xsi:type="dcterms:W3CDTF">2021-07-20T09:26:06Z</dcterms:modified>
</cp:coreProperties>
</file>